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Lexend Light"/>
      <p:regular r:id="rId21"/>
      <p:bold r:id="rId22"/>
    </p:embeddedFont>
    <p:embeddedFont>
      <p:font typeface="Montserrat"/>
      <p:regular r:id="rId23"/>
      <p:bold r:id="rId24"/>
      <p:italic r:id="rId25"/>
      <p:boldItalic r:id="rId26"/>
    </p:embeddedFont>
    <p:embeddedFont>
      <p:font typeface="Bree Serif"/>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Juanita Thompso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LexendLight-bold.fntdata"/><Relationship Id="rId21" Type="http://schemas.openxmlformats.org/officeDocument/2006/relationships/font" Target="fonts/LexendLight-regular.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7" Type="http://schemas.openxmlformats.org/officeDocument/2006/relationships/font" Target="fonts/BreeSerif-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6-01-26T20:43:18.771">
    <p:pos x="6000" y="0"/>
    <p:text>@rachael@bigbadboo.com the template is done. Please review.</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af6aefaa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af6aefaa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a7e0d4cc2e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a7e0d4cc2e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 sz="1200">
                <a:solidFill>
                  <a:schemeClr val="dk1"/>
                </a:solidFill>
              </a:rPr>
              <a:t>Encourage students to reflect on the episode using questions that explore characters feelings, choices, and the strategies they used to face challenges. Ask them to reflect on how they would act in a similar situation. </a:t>
            </a:r>
            <a:br>
              <a:rPr lang="en" sz="1200">
                <a:solidFill>
                  <a:schemeClr val="dk1"/>
                </a:solidFill>
              </a:rPr>
            </a:br>
            <a:endParaRPr>
              <a:solidFill>
                <a:srgbClr val="595959"/>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a7e0d4cc2e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a7e0d4cc2e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a:solidFill>
                  <a:srgbClr val="595959"/>
                </a:solidFill>
              </a:rPr>
              <a:t>Encourage students to share ideas for using this SEL skill or others skills that could be useful. </a:t>
            </a:r>
            <a:endParaRPr>
              <a:solidFill>
                <a:srgbClr val="595959"/>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a7e0d4cc2e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a7e0d4cc2e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 sz="1200">
                <a:solidFill>
                  <a:schemeClr val="dk1"/>
                </a:solidFill>
              </a:rPr>
              <a:t>Engage the students in an activity that allows the students to transfer the decision, feeling, or value from the episode to a situation they might encounter in their lives or at school. </a:t>
            </a:r>
            <a:endParaRPr>
              <a:solidFill>
                <a:srgbClr val="595959"/>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a7e0d4cc2e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a7e0d4cc2e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a:solidFill>
                  <a:srgbClr val="595959"/>
                </a:solidFill>
              </a:rPr>
              <a:t>Close the lesson by encouraging students to name their learning and think how they can apply it in the future. Consider references these ideas if you see a child using this skill or forgetting this skill at a later time. </a:t>
            </a:r>
            <a:endParaRPr>
              <a:solidFill>
                <a:srgbClr val="595959"/>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a7e0d4cc2e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a7e0d4cc2e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595959"/>
                </a:solidFill>
              </a:rPr>
              <a:t>Share this message </a:t>
            </a:r>
            <a:r>
              <a:rPr lang="en">
                <a:solidFill>
                  <a:srgbClr val="595959"/>
                </a:solidFill>
              </a:rPr>
              <a:t>with</a:t>
            </a:r>
            <a:r>
              <a:rPr lang="en">
                <a:solidFill>
                  <a:srgbClr val="595959"/>
                </a:solidFill>
              </a:rPr>
              <a:t> families so they can reinforce the learning at home. Consider sharing the episode with families to support the conversation. </a:t>
            </a:r>
            <a:endParaRPr>
              <a:solidFill>
                <a:srgbClr val="595959"/>
              </a:solidFill>
            </a:endParaRPr>
          </a:p>
          <a:p>
            <a:pPr indent="0" lvl="0" marL="0" rtl="0" algn="l">
              <a:lnSpc>
                <a:spcPct val="115000"/>
              </a:lnSpc>
              <a:spcBef>
                <a:spcPts val="0"/>
              </a:spcBef>
              <a:spcAft>
                <a:spcPts val="1200"/>
              </a:spcAft>
              <a:buNone/>
            </a:pPr>
            <a:r>
              <a:t/>
            </a:r>
            <a:endParaRPr>
              <a:solidFill>
                <a:srgbClr val="595959"/>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a571919d81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a571919d81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a96259b5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a96259b5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a92939bcc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a92939bcc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ab68d5c9f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ab68d5c9f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a96259b55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a96259b55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af6aefaa8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af6aefaa8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this slide to visually introduce the lesson.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a7e0d4cc2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a7e0d4cc2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a:solidFill>
                  <a:srgbClr val="595959"/>
                </a:solidFill>
              </a:rPr>
              <a:t>Help students understand and define the SEL or Citizenship skills presented in the episode. The goal is to surface previous </a:t>
            </a:r>
            <a:r>
              <a:rPr lang="en">
                <a:solidFill>
                  <a:srgbClr val="595959"/>
                </a:solidFill>
              </a:rPr>
              <a:t>knowledge</a:t>
            </a:r>
            <a:r>
              <a:rPr lang="en">
                <a:solidFill>
                  <a:srgbClr val="595959"/>
                </a:solidFill>
              </a:rPr>
              <a:t> and create a common understanding.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a7e0d4cc2e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a7e0d4cc2e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595959"/>
                </a:solidFill>
              </a:rPr>
              <a:t>Discussion Notes: </a:t>
            </a:r>
            <a:r>
              <a:rPr lang="en">
                <a:solidFill>
                  <a:srgbClr val="595959"/>
                </a:solidFill>
              </a:rPr>
              <a:t>Encourage children to share their previous experiences using this skill to help them personalize the lesson. </a:t>
            </a:r>
            <a:endParaRPr>
              <a:solidFill>
                <a:srgbClr val="595959"/>
              </a:solidFill>
            </a:endParaRPr>
          </a:p>
          <a:p>
            <a:pPr indent="0" lvl="0" marL="0" rtl="0" algn="l">
              <a:lnSpc>
                <a:spcPct val="115000"/>
              </a:lnSpc>
              <a:spcBef>
                <a:spcPts val="1200"/>
              </a:spcBef>
              <a:spcAft>
                <a:spcPts val="0"/>
              </a:spcAft>
              <a:buNone/>
            </a:pPr>
            <a:r>
              <a:t/>
            </a:r>
            <a:endParaRPr>
              <a:solidFill>
                <a:srgbClr val="595959"/>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1200"/>
              </a:spcAft>
              <a:buNone/>
            </a:pPr>
            <a:r>
              <a:t/>
            </a:r>
            <a:endParaRPr>
              <a:solidFill>
                <a:srgbClr val="595959"/>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a7e0d4cc2e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a7e0d4cc2e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1200">
                <a:solidFill>
                  <a:srgbClr val="434343"/>
                </a:solidFill>
              </a:rPr>
              <a:t>Discussion Notes: </a:t>
            </a:r>
            <a:r>
              <a:rPr lang="en" sz="1200">
                <a:solidFill>
                  <a:srgbClr val="434343"/>
                </a:solidFill>
              </a:rPr>
              <a:t>Prepare </a:t>
            </a:r>
            <a:r>
              <a:rPr lang="en" sz="1200">
                <a:solidFill>
                  <a:srgbClr val="434343"/>
                </a:solidFill>
              </a:rPr>
              <a:t>learners</a:t>
            </a:r>
            <a:r>
              <a:rPr lang="en" sz="1200">
                <a:solidFill>
                  <a:srgbClr val="434343"/>
                </a:solidFill>
              </a:rPr>
              <a:t> to follow the episode story and form opinions that they can share in the post viewing discussion. </a:t>
            </a:r>
            <a:endParaRPr b="1">
              <a:solidFill>
                <a:schemeClr val="dk1"/>
              </a:solidFill>
            </a:endParaRPr>
          </a:p>
          <a:p>
            <a:pPr indent="0" lvl="0" marL="0" rtl="0" algn="l">
              <a:lnSpc>
                <a:spcPct val="115000"/>
              </a:lnSpc>
              <a:spcBef>
                <a:spcPts val="1200"/>
              </a:spcBef>
              <a:spcAft>
                <a:spcPts val="1200"/>
              </a:spcAft>
              <a:buNone/>
            </a:pPr>
            <a:r>
              <a:t/>
            </a:r>
            <a:endParaRPr>
              <a:solidFill>
                <a:srgbClr val="595959"/>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C4EBAF"/>
        </a:solidFill>
      </p:bgPr>
    </p:bg>
    <p:spTree>
      <p:nvGrpSpPr>
        <p:cNvPr id="9" name="Shape 9"/>
        <p:cNvGrpSpPr/>
        <p:nvPr/>
      </p:nvGrpSpPr>
      <p:grpSpPr>
        <a:xfrm>
          <a:off x="0" y="0"/>
          <a:ext cx="0" cy="0"/>
          <a:chOff x="0" y="0"/>
          <a:chExt cx="0" cy="0"/>
        </a:xfrm>
      </p:grpSpPr>
      <p:sp>
        <p:nvSpPr>
          <p:cNvPr id="10" name="Google Shape;10;p2"/>
          <p:cNvSpPr/>
          <p:nvPr/>
        </p:nvSpPr>
        <p:spPr>
          <a:xfrm>
            <a:off x="-15425" y="-23125"/>
            <a:ext cx="9174900" cy="393300"/>
          </a:xfrm>
          <a:prstGeom prst="rect">
            <a:avLst/>
          </a:prstGeom>
          <a:solidFill>
            <a:srgbClr val="7BC1F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pic>
        <p:nvPicPr>
          <p:cNvPr id="11" name="Google Shape;11;p2"/>
          <p:cNvPicPr preferRelativeResize="0"/>
          <p:nvPr/>
        </p:nvPicPr>
        <p:blipFill rotWithShape="1">
          <a:blip r:embed="rId2">
            <a:alphaModFix/>
          </a:blip>
          <a:srcRect b="0" l="12617" r="0" t="0"/>
          <a:stretch/>
        </p:blipFill>
        <p:spPr>
          <a:xfrm>
            <a:off x="-15475" y="323875"/>
            <a:ext cx="9174902" cy="3624351"/>
          </a:xfrm>
          <a:prstGeom prst="rect">
            <a:avLst/>
          </a:prstGeom>
          <a:noFill/>
          <a:ln>
            <a:noFill/>
          </a:ln>
        </p:spPr>
      </p:pic>
      <p:sp>
        <p:nvSpPr>
          <p:cNvPr id="12" name="Google Shape;12;p2"/>
          <p:cNvSpPr txBox="1"/>
          <p:nvPr>
            <p:ph type="ctrTitle"/>
          </p:nvPr>
        </p:nvSpPr>
        <p:spPr>
          <a:xfrm>
            <a:off x="280850" y="3652700"/>
            <a:ext cx="8520600" cy="6399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000000"/>
              </a:buClr>
              <a:buSzPts val="3600"/>
              <a:buNone/>
              <a:defRPr sz="3600">
                <a:solidFill>
                  <a:srgbClr val="000000"/>
                </a:solidFill>
              </a:defRPr>
            </a:lvl1pPr>
            <a:lvl2pPr lvl="1" algn="ctr">
              <a:spcBef>
                <a:spcPts val="0"/>
              </a:spcBef>
              <a:spcAft>
                <a:spcPts val="0"/>
              </a:spcAft>
              <a:buClr>
                <a:srgbClr val="000000"/>
              </a:buClr>
              <a:buSzPts val="3600"/>
              <a:buNone/>
              <a:defRPr sz="3600">
                <a:solidFill>
                  <a:srgbClr val="000000"/>
                </a:solidFill>
              </a:defRPr>
            </a:lvl2pPr>
            <a:lvl3pPr lvl="2" algn="ctr">
              <a:spcBef>
                <a:spcPts val="0"/>
              </a:spcBef>
              <a:spcAft>
                <a:spcPts val="0"/>
              </a:spcAft>
              <a:buClr>
                <a:srgbClr val="000000"/>
              </a:buClr>
              <a:buSzPts val="3600"/>
              <a:buNone/>
              <a:defRPr sz="3600">
                <a:solidFill>
                  <a:srgbClr val="000000"/>
                </a:solidFill>
              </a:defRPr>
            </a:lvl3pPr>
            <a:lvl4pPr lvl="3" algn="ctr">
              <a:spcBef>
                <a:spcPts val="0"/>
              </a:spcBef>
              <a:spcAft>
                <a:spcPts val="0"/>
              </a:spcAft>
              <a:buClr>
                <a:srgbClr val="000000"/>
              </a:buClr>
              <a:buSzPts val="3600"/>
              <a:buNone/>
              <a:defRPr sz="3600">
                <a:solidFill>
                  <a:srgbClr val="000000"/>
                </a:solidFill>
              </a:defRPr>
            </a:lvl4pPr>
            <a:lvl5pPr lvl="4" algn="ctr">
              <a:spcBef>
                <a:spcPts val="0"/>
              </a:spcBef>
              <a:spcAft>
                <a:spcPts val="0"/>
              </a:spcAft>
              <a:buClr>
                <a:srgbClr val="000000"/>
              </a:buClr>
              <a:buSzPts val="3600"/>
              <a:buNone/>
              <a:defRPr sz="3600">
                <a:solidFill>
                  <a:srgbClr val="000000"/>
                </a:solidFill>
              </a:defRPr>
            </a:lvl5pPr>
            <a:lvl6pPr lvl="5" algn="ctr">
              <a:spcBef>
                <a:spcPts val="0"/>
              </a:spcBef>
              <a:spcAft>
                <a:spcPts val="0"/>
              </a:spcAft>
              <a:buClr>
                <a:srgbClr val="000000"/>
              </a:buClr>
              <a:buSzPts val="3600"/>
              <a:buNone/>
              <a:defRPr sz="3600">
                <a:solidFill>
                  <a:srgbClr val="000000"/>
                </a:solidFill>
              </a:defRPr>
            </a:lvl6pPr>
            <a:lvl7pPr lvl="6" algn="ctr">
              <a:spcBef>
                <a:spcPts val="0"/>
              </a:spcBef>
              <a:spcAft>
                <a:spcPts val="0"/>
              </a:spcAft>
              <a:buClr>
                <a:srgbClr val="000000"/>
              </a:buClr>
              <a:buSzPts val="3600"/>
              <a:buNone/>
              <a:defRPr sz="3600">
                <a:solidFill>
                  <a:srgbClr val="000000"/>
                </a:solidFill>
              </a:defRPr>
            </a:lvl7pPr>
            <a:lvl8pPr lvl="7" algn="ctr">
              <a:spcBef>
                <a:spcPts val="0"/>
              </a:spcBef>
              <a:spcAft>
                <a:spcPts val="0"/>
              </a:spcAft>
              <a:buClr>
                <a:srgbClr val="000000"/>
              </a:buClr>
              <a:buSzPts val="3600"/>
              <a:buNone/>
              <a:defRPr sz="3600">
                <a:solidFill>
                  <a:srgbClr val="000000"/>
                </a:solidFill>
              </a:defRPr>
            </a:lvl8pPr>
            <a:lvl9pPr lvl="8" algn="ctr">
              <a:spcBef>
                <a:spcPts val="0"/>
              </a:spcBef>
              <a:spcAft>
                <a:spcPts val="0"/>
              </a:spcAft>
              <a:buClr>
                <a:srgbClr val="000000"/>
              </a:buClr>
              <a:buSzPts val="3600"/>
              <a:buNone/>
              <a:defRPr sz="3600">
                <a:solidFill>
                  <a:srgbClr val="000000"/>
                </a:solidFill>
              </a:defRPr>
            </a:lvl9pPr>
          </a:lstStyle>
          <a:p/>
        </p:txBody>
      </p:sp>
      <p:sp>
        <p:nvSpPr>
          <p:cNvPr id="13" name="Google Shape;13;p2"/>
          <p:cNvSpPr txBox="1"/>
          <p:nvPr>
            <p:ph idx="1" type="subTitle"/>
          </p:nvPr>
        </p:nvSpPr>
        <p:spPr>
          <a:xfrm>
            <a:off x="311700" y="4198500"/>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4D7E32"/>
              </a:buClr>
              <a:buSzPts val="2000"/>
              <a:buNone/>
              <a:defRPr sz="2000">
                <a:solidFill>
                  <a:srgbClr val="4D7E32"/>
                </a:solidFill>
                <a:highlight>
                  <a:srgbClr val="C4EBAF"/>
                </a:highlight>
              </a:defRPr>
            </a:lvl1pPr>
            <a:lvl2pPr lvl="1" algn="ctr">
              <a:lnSpc>
                <a:spcPct val="100000"/>
              </a:lnSpc>
              <a:spcBef>
                <a:spcPts val="0"/>
              </a:spcBef>
              <a:spcAft>
                <a:spcPts val="0"/>
              </a:spcAft>
              <a:buClr>
                <a:srgbClr val="4D7E32"/>
              </a:buClr>
              <a:buSzPts val="2000"/>
              <a:buNone/>
              <a:defRPr sz="2000">
                <a:solidFill>
                  <a:srgbClr val="4D7E32"/>
                </a:solidFill>
                <a:highlight>
                  <a:srgbClr val="C4EBAF"/>
                </a:highlight>
              </a:defRPr>
            </a:lvl2pPr>
            <a:lvl3pPr lvl="2" algn="ctr">
              <a:lnSpc>
                <a:spcPct val="100000"/>
              </a:lnSpc>
              <a:spcBef>
                <a:spcPts val="0"/>
              </a:spcBef>
              <a:spcAft>
                <a:spcPts val="0"/>
              </a:spcAft>
              <a:buClr>
                <a:srgbClr val="4D7E32"/>
              </a:buClr>
              <a:buSzPts val="2000"/>
              <a:buNone/>
              <a:defRPr sz="2000">
                <a:solidFill>
                  <a:srgbClr val="4D7E32"/>
                </a:solidFill>
                <a:highlight>
                  <a:srgbClr val="C4EBAF"/>
                </a:highlight>
              </a:defRPr>
            </a:lvl3pPr>
            <a:lvl4pPr lvl="3" algn="ctr">
              <a:lnSpc>
                <a:spcPct val="100000"/>
              </a:lnSpc>
              <a:spcBef>
                <a:spcPts val="0"/>
              </a:spcBef>
              <a:spcAft>
                <a:spcPts val="0"/>
              </a:spcAft>
              <a:buClr>
                <a:srgbClr val="4D7E32"/>
              </a:buClr>
              <a:buSzPts val="2000"/>
              <a:buNone/>
              <a:defRPr sz="2000">
                <a:solidFill>
                  <a:srgbClr val="4D7E32"/>
                </a:solidFill>
                <a:highlight>
                  <a:srgbClr val="C4EBAF"/>
                </a:highlight>
              </a:defRPr>
            </a:lvl4pPr>
            <a:lvl5pPr lvl="4" algn="ctr">
              <a:lnSpc>
                <a:spcPct val="100000"/>
              </a:lnSpc>
              <a:spcBef>
                <a:spcPts val="0"/>
              </a:spcBef>
              <a:spcAft>
                <a:spcPts val="0"/>
              </a:spcAft>
              <a:buClr>
                <a:srgbClr val="4D7E32"/>
              </a:buClr>
              <a:buSzPts val="2000"/>
              <a:buNone/>
              <a:defRPr sz="2000">
                <a:solidFill>
                  <a:srgbClr val="4D7E32"/>
                </a:solidFill>
                <a:highlight>
                  <a:srgbClr val="C4EBAF"/>
                </a:highlight>
              </a:defRPr>
            </a:lvl5pPr>
            <a:lvl6pPr lvl="5" algn="ctr">
              <a:lnSpc>
                <a:spcPct val="100000"/>
              </a:lnSpc>
              <a:spcBef>
                <a:spcPts val="0"/>
              </a:spcBef>
              <a:spcAft>
                <a:spcPts val="0"/>
              </a:spcAft>
              <a:buClr>
                <a:srgbClr val="4D7E32"/>
              </a:buClr>
              <a:buSzPts val="2000"/>
              <a:buNone/>
              <a:defRPr sz="2000">
                <a:solidFill>
                  <a:srgbClr val="4D7E32"/>
                </a:solidFill>
                <a:highlight>
                  <a:srgbClr val="C4EBAF"/>
                </a:highlight>
              </a:defRPr>
            </a:lvl6pPr>
            <a:lvl7pPr lvl="6" algn="ctr">
              <a:lnSpc>
                <a:spcPct val="100000"/>
              </a:lnSpc>
              <a:spcBef>
                <a:spcPts val="0"/>
              </a:spcBef>
              <a:spcAft>
                <a:spcPts val="0"/>
              </a:spcAft>
              <a:buClr>
                <a:srgbClr val="4D7E32"/>
              </a:buClr>
              <a:buSzPts val="2000"/>
              <a:buNone/>
              <a:defRPr sz="2000">
                <a:solidFill>
                  <a:srgbClr val="4D7E32"/>
                </a:solidFill>
                <a:highlight>
                  <a:srgbClr val="C4EBAF"/>
                </a:highlight>
              </a:defRPr>
            </a:lvl7pPr>
            <a:lvl8pPr lvl="7" algn="ctr">
              <a:lnSpc>
                <a:spcPct val="100000"/>
              </a:lnSpc>
              <a:spcBef>
                <a:spcPts val="0"/>
              </a:spcBef>
              <a:spcAft>
                <a:spcPts val="0"/>
              </a:spcAft>
              <a:buClr>
                <a:srgbClr val="4D7E32"/>
              </a:buClr>
              <a:buSzPts val="2000"/>
              <a:buNone/>
              <a:defRPr sz="2000">
                <a:solidFill>
                  <a:srgbClr val="4D7E32"/>
                </a:solidFill>
                <a:highlight>
                  <a:srgbClr val="C4EBAF"/>
                </a:highlight>
              </a:defRPr>
            </a:lvl8pPr>
            <a:lvl9pPr lvl="8" algn="ctr">
              <a:lnSpc>
                <a:spcPct val="100000"/>
              </a:lnSpc>
              <a:spcBef>
                <a:spcPts val="0"/>
              </a:spcBef>
              <a:spcAft>
                <a:spcPts val="0"/>
              </a:spcAft>
              <a:buClr>
                <a:srgbClr val="4D7E32"/>
              </a:buClr>
              <a:buSzPts val="2000"/>
              <a:buNone/>
              <a:defRPr sz="2000">
                <a:solidFill>
                  <a:srgbClr val="4D7E32"/>
                </a:solidFill>
                <a:highlight>
                  <a:srgbClr val="C4EBAF"/>
                </a:highlight>
              </a:defRPr>
            </a:lvl9pPr>
          </a:lstStyle>
          <a:p/>
        </p:txBody>
      </p:sp>
      <p:pic>
        <p:nvPicPr>
          <p:cNvPr id="14" name="Google Shape;14;p2"/>
          <p:cNvPicPr preferRelativeResize="0"/>
          <p:nvPr/>
        </p:nvPicPr>
        <p:blipFill>
          <a:blip r:embed="rId3">
            <a:alphaModFix/>
          </a:blip>
          <a:stretch>
            <a:fillRect/>
          </a:stretch>
        </p:blipFill>
        <p:spPr>
          <a:xfrm>
            <a:off x="1309625" y="1430525"/>
            <a:ext cx="2654024" cy="969350"/>
          </a:xfrm>
          <a:prstGeom prst="rect">
            <a:avLst/>
          </a:prstGeom>
          <a:noFill/>
          <a:ln>
            <a:noFill/>
          </a:ln>
        </p:spPr>
      </p:pic>
      <p:pic>
        <p:nvPicPr>
          <p:cNvPr id="15" name="Google Shape;15;p2" title="BBB_Logo_Studios_Black.png"/>
          <p:cNvPicPr preferRelativeResize="0"/>
          <p:nvPr/>
        </p:nvPicPr>
        <p:blipFill rotWithShape="1">
          <a:blip r:embed="rId4">
            <a:alphaModFix/>
          </a:blip>
          <a:srcRect b="0" l="0" r="0" t="0"/>
          <a:stretch/>
        </p:blipFill>
        <p:spPr>
          <a:xfrm>
            <a:off x="118211" y="137250"/>
            <a:ext cx="809047" cy="289500"/>
          </a:xfrm>
          <a:prstGeom prst="rect">
            <a:avLst/>
          </a:prstGeom>
          <a:noFill/>
          <a:ln>
            <a:noFill/>
          </a:ln>
        </p:spPr>
      </p:pic>
      <p:sp>
        <p:nvSpPr>
          <p:cNvPr id="16" name="Google Shape;16;p2"/>
          <p:cNvSpPr txBox="1"/>
          <p:nvPr/>
        </p:nvSpPr>
        <p:spPr>
          <a:xfrm>
            <a:off x="4452135" y="155889"/>
            <a:ext cx="4542000" cy="289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solidFill>
                  <a:schemeClr val="dk1"/>
                </a:solidFill>
                <a:latin typeface="Montserrat"/>
                <a:ea typeface="Montserrat"/>
                <a:cs typeface="Montserrat"/>
                <a:sym typeface="Montserrat"/>
              </a:rPr>
              <a:t>Copyright &amp; Trademark, Big Bad Boo Productions, inc. All Rights Reserved</a:t>
            </a:r>
            <a:endParaRPr sz="600">
              <a:solidFill>
                <a:schemeClr val="dk1"/>
              </a:solidFill>
              <a:latin typeface="Montserrat"/>
              <a:ea typeface="Montserrat"/>
              <a:cs typeface="Montserrat"/>
              <a:sym typeface="Montserra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Purple 1">
  <p:cSld name="TITLE_AND_BODY_1_1_1_1">
    <p:bg>
      <p:bgPr>
        <a:blipFill>
          <a:blip r:embed="rId2">
            <a:alphaModFix/>
          </a:blip>
          <a:stretch>
            <a:fillRect/>
          </a:stretch>
        </a:blipFill>
      </p:bgPr>
    </p:bg>
    <p:spTree>
      <p:nvGrpSpPr>
        <p:cNvPr id="47" name="Shape 47"/>
        <p:cNvGrpSpPr/>
        <p:nvPr/>
      </p:nvGrpSpPr>
      <p:grpSpPr>
        <a:xfrm>
          <a:off x="0" y="0"/>
          <a:ext cx="0" cy="0"/>
          <a:chOff x="0" y="0"/>
          <a:chExt cx="0" cy="0"/>
        </a:xfrm>
      </p:grpSpPr>
      <p:sp>
        <p:nvSpPr>
          <p:cNvPr id="48" name="Google Shape;48;p11"/>
          <p:cNvSpPr txBox="1"/>
          <p:nvPr>
            <p:ph idx="1" type="body"/>
          </p:nvPr>
        </p:nvSpPr>
        <p:spPr>
          <a:xfrm>
            <a:off x="542725" y="923875"/>
            <a:ext cx="8058600" cy="3416400"/>
          </a:xfrm>
          <a:prstGeom prst="rect">
            <a:avLst/>
          </a:prstGeom>
        </p:spPr>
        <p:txBody>
          <a:bodyPr anchorCtr="0" anchor="t" bIns="91425" lIns="91425" spcFirstLastPara="1" rIns="91425" wrap="square" tIns="91425">
            <a:normAutofit/>
          </a:bodyPr>
          <a:lstStyle>
            <a:lvl1pPr indent="-323850" lvl="0" marL="457200">
              <a:spcBef>
                <a:spcPts val="0"/>
              </a:spcBef>
              <a:spcAft>
                <a:spcPts val="0"/>
              </a:spcAft>
              <a:buSzPts val="15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11"/>
          <p:cNvSpPr txBox="1"/>
          <p:nvPr>
            <p:ph type="title"/>
          </p:nvPr>
        </p:nvSpPr>
        <p:spPr>
          <a:xfrm>
            <a:off x="542725" y="216425"/>
            <a:ext cx="8058600" cy="572700"/>
          </a:xfrm>
          <a:prstGeom prst="rect">
            <a:avLst/>
          </a:prstGeom>
        </p:spPr>
        <p:txBody>
          <a:bodyPr anchorCtr="0" anchor="t" bIns="91425" lIns="91425" spcFirstLastPara="1" rIns="91425" wrap="square" tIns="91425">
            <a:normAutofit/>
          </a:bodyPr>
          <a:lstStyle>
            <a:lvl1pPr lvl="0" algn="ctr">
              <a:spcBef>
                <a:spcPts val="0"/>
              </a:spcBef>
              <a:spcAft>
                <a:spcPts val="0"/>
              </a:spcAft>
              <a:buClr>
                <a:srgbClr val="1F1F1F"/>
              </a:buClr>
              <a:buSzPts val="2800"/>
              <a:buNone/>
              <a:defRPr>
                <a:solidFill>
                  <a:srgbClr val="1F1F1F"/>
                </a:solidFill>
              </a:defRPr>
            </a:lvl1pPr>
            <a:lvl2pPr lvl="1" algn="ctr">
              <a:spcBef>
                <a:spcPts val="0"/>
              </a:spcBef>
              <a:spcAft>
                <a:spcPts val="0"/>
              </a:spcAft>
              <a:buClr>
                <a:srgbClr val="1F1F1F"/>
              </a:buClr>
              <a:buSzPts val="2800"/>
              <a:buNone/>
              <a:defRPr>
                <a:solidFill>
                  <a:srgbClr val="1F1F1F"/>
                </a:solidFill>
              </a:defRPr>
            </a:lvl2pPr>
            <a:lvl3pPr lvl="2" algn="ctr">
              <a:spcBef>
                <a:spcPts val="0"/>
              </a:spcBef>
              <a:spcAft>
                <a:spcPts val="0"/>
              </a:spcAft>
              <a:buClr>
                <a:srgbClr val="1F1F1F"/>
              </a:buClr>
              <a:buSzPts val="2800"/>
              <a:buNone/>
              <a:defRPr>
                <a:solidFill>
                  <a:srgbClr val="1F1F1F"/>
                </a:solidFill>
              </a:defRPr>
            </a:lvl3pPr>
            <a:lvl4pPr lvl="3" algn="ctr">
              <a:spcBef>
                <a:spcPts val="0"/>
              </a:spcBef>
              <a:spcAft>
                <a:spcPts val="0"/>
              </a:spcAft>
              <a:buClr>
                <a:srgbClr val="1F1F1F"/>
              </a:buClr>
              <a:buSzPts val="2800"/>
              <a:buNone/>
              <a:defRPr>
                <a:solidFill>
                  <a:srgbClr val="1F1F1F"/>
                </a:solidFill>
              </a:defRPr>
            </a:lvl4pPr>
            <a:lvl5pPr lvl="4" algn="ctr">
              <a:spcBef>
                <a:spcPts val="0"/>
              </a:spcBef>
              <a:spcAft>
                <a:spcPts val="0"/>
              </a:spcAft>
              <a:buClr>
                <a:srgbClr val="1F1F1F"/>
              </a:buClr>
              <a:buSzPts val="2800"/>
              <a:buNone/>
              <a:defRPr>
                <a:solidFill>
                  <a:srgbClr val="1F1F1F"/>
                </a:solidFill>
              </a:defRPr>
            </a:lvl5pPr>
            <a:lvl6pPr lvl="5" algn="ctr">
              <a:spcBef>
                <a:spcPts val="0"/>
              </a:spcBef>
              <a:spcAft>
                <a:spcPts val="0"/>
              </a:spcAft>
              <a:buClr>
                <a:srgbClr val="1F1F1F"/>
              </a:buClr>
              <a:buSzPts val="2800"/>
              <a:buNone/>
              <a:defRPr>
                <a:solidFill>
                  <a:srgbClr val="1F1F1F"/>
                </a:solidFill>
              </a:defRPr>
            </a:lvl6pPr>
            <a:lvl7pPr lvl="6" algn="ctr">
              <a:spcBef>
                <a:spcPts val="0"/>
              </a:spcBef>
              <a:spcAft>
                <a:spcPts val="0"/>
              </a:spcAft>
              <a:buClr>
                <a:srgbClr val="1F1F1F"/>
              </a:buClr>
              <a:buSzPts val="2800"/>
              <a:buNone/>
              <a:defRPr>
                <a:solidFill>
                  <a:srgbClr val="1F1F1F"/>
                </a:solidFill>
              </a:defRPr>
            </a:lvl7pPr>
            <a:lvl8pPr lvl="7" algn="ctr">
              <a:spcBef>
                <a:spcPts val="0"/>
              </a:spcBef>
              <a:spcAft>
                <a:spcPts val="0"/>
              </a:spcAft>
              <a:buClr>
                <a:srgbClr val="1F1F1F"/>
              </a:buClr>
              <a:buSzPts val="2800"/>
              <a:buNone/>
              <a:defRPr>
                <a:solidFill>
                  <a:srgbClr val="1F1F1F"/>
                </a:solidFill>
              </a:defRPr>
            </a:lvl8pPr>
            <a:lvl9pPr lvl="8" algn="ctr">
              <a:spcBef>
                <a:spcPts val="0"/>
              </a:spcBef>
              <a:spcAft>
                <a:spcPts val="0"/>
              </a:spcAft>
              <a:buClr>
                <a:srgbClr val="1F1F1F"/>
              </a:buClr>
              <a:buSzPts val="2800"/>
              <a:buNone/>
              <a:defRPr>
                <a:solidFill>
                  <a:srgbClr val="1F1F1F"/>
                </a:solidFill>
              </a:defRPr>
            </a:lvl9pPr>
          </a:lstStyle>
          <a:p/>
        </p:txBody>
      </p:sp>
      <p:pic>
        <p:nvPicPr>
          <p:cNvPr id="50" name="Google Shape;50;p11"/>
          <p:cNvPicPr preferRelativeResize="0"/>
          <p:nvPr/>
        </p:nvPicPr>
        <p:blipFill>
          <a:blip r:embed="rId3">
            <a:alphaModFix/>
          </a:blip>
          <a:stretch>
            <a:fillRect/>
          </a:stretch>
        </p:blipFill>
        <p:spPr>
          <a:xfrm>
            <a:off x="6697175" y="3742598"/>
            <a:ext cx="2212399" cy="12832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Purple">
  <p:cSld name="TITLE_AND_BODY_1_1_1_1_1">
    <p:bg>
      <p:bgPr>
        <a:blipFill>
          <a:blip r:embed="rId2">
            <a:alphaModFix/>
          </a:blip>
          <a:stretch>
            <a:fillRect/>
          </a:stretch>
        </a:blipFill>
      </p:bgPr>
    </p:bg>
    <p:spTree>
      <p:nvGrpSpPr>
        <p:cNvPr id="51" name="Shape 51"/>
        <p:cNvGrpSpPr/>
        <p:nvPr/>
      </p:nvGrpSpPr>
      <p:grpSpPr>
        <a:xfrm>
          <a:off x="0" y="0"/>
          <a:ext cx="0" cy="0"/>
          <a:chOff x="0" y="0"/>
          <a:chExt cx="0" cy="0"/>
        </a:xfrm>
      </p:grpSpPr>
      <p:sp>
        <p:nvSpPr>
          <p:cNvPr id="52" name="Google Shape;52;p12"/>
          <p:cNvSpPr txBox="1"/>
          <p:nvPr>
            <p:ph type="title"/>
          </p:nvPr>
        </p:nvSpPr>
        <p:spPr>
          <a:xfrm>
            <a:off x="542725" y="2614675"/>
            <a:ext cx="8058600" cy="572700"/>
          </a:xfrm>
          <a:prstGeom prst="rect">
            <a:avLst/>
          </a:prstGeom>
        </p:spPr>
        <p:txBody>
          <a:bodyPr anchorCtr="0" anchor="t" bIns="91425" lIns="91425" spcFirstLastPara="1" rIns="91425" wrap="square" tIns="91425">
            <a:normAutofit/>
          </a:bodyPr>
          <a:lstStyle>
            <a:lvl1pPr lvl="0" algn="ctr">
              <a:spcBef>
                <a:spcPts val="0"/>
              </a:spcBef>
              <a:spcAft>
                <a:spcPts val="0"/>
              </a:spcAft>
              <a:buClr>
                <a:srgbClr val="1F1F1F"/>
              </a:buClr>
              <a:buSzPts val="2800"/>
              <a:buNone/>
              <a:defRPr>
                <a:solidFill>
                  <a:srgbClr val="1F1F1F"/>
                </a:solidFill>
              </a:defRPr>
            </a:lvl1pPr>
            <a:lvl2pPr lvl="1" algn="ctr">
              <a:spcBef>
                <a:spcPts val="0"/>
              </a:spcBef>
              <a:spcAft>
                <a:spcPts val="0"/>
              </a:spcAft>
              <a:buClr>
                <a:srgbClr val="1F1F1F"/>
              </a:buClr>
              <a:buSzPts val="2800"/>
              <a:buNone/>
              <a:defRPr>
                <a:solidFill>
                  <a:srgbClr val="1F1F1F"/>
                </a:solidFill>
              </a:defRPr>
            </a:lvl2pPr>
            <a:lvl3pPr lvl="2" algn="ctr">
              <a:spcBef>
                <a:spcPts val="0"/>
              </a:spcBef>
              <a:spcAft>
                <a:spcPts val="0"/>
              </a:spcAft>
              <a:buClr>
                <a:srgbClr val="1F1F1F"/>
              </a:buClr>
              <a:buSzPts val="2800"/>
              <a:buNone/>
              <a:defRPr>
                <a:solidFill>
                  <a:srgbClr val="1F1F1F"/>
                </a:solidFill>
              </a:defRPr>
            </a:lvl3pPr>
            <a:lvl4pPr lvl="3" algn="ctr">
              <a:spcBef>
                <a:spcPts val="0"/>
              </a:spcBef>
              <a:spcAft>
                <a:spcPts val="0"/>
              </a:spcAft>
              <a:buClr>
                <a:srgbClr val="1F1F1F"/>
              </a:buClr>
              <a:buSzPts val="2800"/>
              <a:buNone/>
              <a:defRPr>
                <a:solidFill>
                  <a:srgbClr val="1F1F1F"/>
                </a:solidFill>
              </a:defRPr>
            </a:lvl4pPr>
            <a:lvl5pPr lvl="4" algn="ctr">
              <a:spcBef>
                <a:spcPts val="0"/>
              </a:spcBef>
              <a:spcAft>
                <a:spcPts val="0"/>
              </a:spcAft>
              <a:buClr>
                <a:srgbClr val="1F1F1F"/>
              </a:buClr>
              <a:buSzPts val="2800"/>
              <a:buNone/>
              <a:defRPr>
                <a:solidFill>
                  <a:srgbClr val="1F1F1F"/>
                </a:solidFill>
              </a:defRPr>
            </a:lvl5pPr>
            <a:lvl6pPr lvl="5" algn="ctr">
              <a:spcBef>
                <a:spcPts val="0"/>
              </a:spcBef>
              <a:spcAft>
                <a:spcPts val="0"/>
              </a:spcAft>
              <a:buClr>
                <a:srgbClr val="1F1F1F"/>
              </a:buClr>
              <a:buSzPts val="2800"/>
              <a:buNone/>
              <a:defRPr>
                <a:solidFill>
                  <a:srgbClr val="1F1F1F"/>
                </a:solidFill>
              </a:defRPr>
            </a:lvl6pPr>
            <a:lvl7pPr lvl="6" algn="ctr">
              <a:spcBef>
                <a:spcPts val="0"/>
              </a:spcBef>
              <a:spcAft>
                <a:spcPts val="0"/>
              </a:spcAft>
              <a:buClr>
                <a:srgbClr val="1F1F1F"/>
              </a:buClr>
              <a:buSzPts val="2800"/>
              <a:buNone/>
              <a:defRPr>
                <a:solidFill>
                  <a:srgbClr val="1F1F1F"/>
                </a:solidFill>
              </a:defRPr>
            </a:lvl7pPr>
            <a:lvl8pPr lvl="7" algn="ctr">
              <a:spcBef>
                <a:spcPts val="0"/>
              </a:spcBef>
              <a:spcAft>
                <a:spcPts val="0"/>
              </a:spcAft>
              <a:buClr>
                <a:srgbClr val="1F1F1F"/>
              </a:buClr>
              <a:buSzPts val="2800"/>
              <a:buNone/>
              <a:defRPr>
                <a:solidFill>
                  <a:srgbClr val="1F1F1F"/>
                </a:solidFill>
              </a:defRPr>
            </a:lvl8pPr>
            <a:lvl9pPr lvl="8" algn="ctr">
              <a:spcBef>
                <a:spcPts val="0"/>
              </a:spcBef>
              <a:spcAft>
                <a:spcPts val="0"/>
              </a:spcAft>
              <a:buClr>
                <a:srgbClr val="1F1F1F"/>
              </a:buClr>
              <a:buSzPts val="2800"/>
              <a:buNone/>
              <a:defRPr>
                <a:solidFill>
                  <a:srgbClr val="1F1F1F"/>
                </a:solidFill>
              </a:defRPr>
            </a:lvl9pPr>
          </a:lstStyle>
          <a:p/>
        </p:txBody>
      </p:sp>
      <p:pic>
        <p:nvPicPr>
          <p:cNvPr id="53" name="Google Shape;53;p12" title="16H_BirdLady.png"/>
          <p:cNvPicPr preferRelativeResize="0"/>
          <p:nvPr/>
        </p:nvPicPr>
        <p:blipFill>
          <a:blip r:embed="rId3">
            <a:alphaModFix/>
          </a:blip>
          <a:stretch>
            <a:fillRect/>
          </a:stretch>
        </p:blipFill>
        <p:spPr>
          <a:xfrm>
            <a:off x="3606187" y="425759"/>
            <a:ext cx="1654874" cy="200687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BLANK_1">
    <p:spTree>
      <p:nvGrpSpPr>
        <p:cNvPr id="56" name="Shape 56"/>
        <p:cNvGrpSpPr/>
        <p:nvPr/>
      </p:nvGrpSpPr>
      <p:grpSpPr>
        <a:xfrm>
          <a:off x="0" y="0"/>
          <a:ext cx="0" cy="0"/>
          <a:chOff x="0" y="0"/>
          <a:chExt cx="0" cy="0"/>
        </a:xfrm>
      </p:grpSpPr>
      <p:pic>
        <p:nvPicPr>
          <p:cNvPr id="57" name="Google Shape;57;p14"/>
          <p:cNvPicPr preferRelativeResize="0"/>
          <p:nvPr/>
        </p:nvPicPr>
        <p:blipFill>
          <a:blip r:embed="rId2">
            <a:alphaModFix/>
          </a:blip>
          <a:stretch>
            <a:fillRect/>
          </a:stretch>
        </p:blipFill>
        <p:spPr>
          <a:xfrm>
            <a:off x="-93167" y="-523163"/>
            <a:ext cx="9237166" cy="5732626"/>
          </a:xfrm>
          <a:prstGeom prst="rect">
            <a:avLst/>
          </a:prstGeom>
          <a:noFill/>
          <a:ln>
            <a:noFill/>
          </a:ln>
        </p:spPr>
      </p:pic>
      <p:sp>
        <p:nvSpPr>
          <p:cNvPr id="58" name="Google Shape;58;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9" name="Google Shape;59;p14" title="BBB_Logo_Studios_Black.png"/>
          <p:cNvPicPr preferRelativeResize="0"/>
          <p:nvPr/>
        </p:nvPicPr>
        <p:blipFill rotWithShape="1">
          <a:blip r:embed="rId3">
            <a:alphaModFix/>
          </a:blip>
          <a:srcRect b="0" l="0" r="0" t="0"/>
          <a:stretch/>
        </p:blipFill>
        <p:spPr>
          <a:xfrm>
            <a:off x="118211" y="137250"/>
            <a:ext cx="809047" cy="289500"/>
          </a:xfrm>
          <a:prstGeom prst="rect">
            <a:avLst/>
          </a:prstGeom>
          <a:noFill/>
          <a:ln>
            <a:noFill/>
          </a:ln>
        </p:spPr>
      </p:pic>
      <p:sp>
        <p:nvSpPr>
          <p:cNvPr id="60" name="Google Shape;60;p14"/>
          <p:cNvSpPr txBox="1"/>
          <p:nvPr/>
        </p:nvSpPr>
        <p:spPr>
          <a:xfrm>
            <a:off x="4452135" y="155889"/>
            <a:ext cx="4542000" cy="289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solidFill>
                  <a:schemeClr val="dk1"/>
                </a:solidFill>
                <a:latin typeface="Montserrat"/>
                <a:ea typeface="Montserrat"/>
                <a:cs typeface="Montserrat"/>
                <a:sym typeface="Montserrat"/>
              </a:rPr>
              <a:t>Copyright &amp; Trademark, Big Bad Boo Productions, inc. All Rights Reserved</a:t>
            </a:r>
            <a:endParaRPr sz="600">
              <a:solidFill>
                <a:schemeClr val="dk1"/>
              </a:solidFill>
              <a:latin typeface="Montserrat"/>
              <a:ea typeface="Montserrat"/>
              <a:cs typeface="Montserrat"/>
              <a:sym typeface="Montserrat"/>
            </a:endParaRPr>
          </a:p>
        </p:txBody>
      </p:sp>
      <p:sp>
        <p:nvSpPr>
          <p:cNvPr id="61" name="Google Shape;61;p14"/>
          <p:cNvSpPr txBox="1"/>
          <p:nvPr>
            <p:ph type="title"/>
          </p:nvPr>
        </p:nvSpPr>
        <p:spPr>
          <a:xfrm>
            <a:off x="542725" y="955850"/>
            <a:ext cx="8058600" cy="572700"/>
          </a:xfrm>
          <a:prstGeom prst="rect">
            <a:avLst/>
          </a:prstGeom>
        </p:spPr>
        <p:txBody>
          <a:bodyPr anchorCtr="0" anchor="t" bIns="91425" lIns="91425" spcFirstLastPara="1" rIns="91425" wrap="square" tIns="91425">
            <a:normAutofit/>
          </a:bodyPr>
          <a:lstStyle>
            <a:lvl1pPr lvl="0" algn="ctr">
              <a:spcBef>
                <a:spcPts val="0"/>
              </a:spcBef>
              <a:spcAft>
                <a:spcPts val="0"/>
              </a:spcAft>
              <a:buClr>
                <a:srgbClr val="1F1F1F"/>
              </a:buClr>
              <a:buSzPts val="2800"/>
              <a:buNone/>
              <a:defRPr>
                <a:solidFill>
                  <a:srgbClr val="1F1F1F"/>
                </a:solidFill>
              </a:defRPr>
            </a:lvl1pPr>
            <a:lvl2pPr lvl="1" algn="ctr">
              <a:spcBef>
                <a:spcPts val="0"/>
              </a:spcBef>
              <a:spcAft>
                <a:spcPts val="0"/>
              </a:spcAft>
              <a:buClr>
                <a:srgbClr val="1F1F1F"/>
              </a:buClr>
              <a:buSzPts val="2800"/>
              <a:buNone/>
              <a:defRPr>
                <a:solidFill>
                  <a:srgbClr val="1F1F1F"/>
                </a:solidFill>
              </a:defRPr>
            </a:lvl2pPr>
            <a:lvl3pPr lvl="2" algn="ctr">
              <a:spcBef>
                <a:spcPts val="0"/>
              </a:spcBef>
              <a:spcAft>
                <a:spcPts val="0"/>
              </a:spcAft>
              <a:buClr>
                <a:srgbClr val="1F1F1F"/>
              </a:buClr>
              <a:buSzPts val="2800"/>
              <a:buNone/>
              <a:defRPr>
                <a:solidFill>
                  <a:srgbClr val="1F1F1F"/>
                </a:solidFill>
              </a:defRPr>
            </a:lvl3pPr>
            <a:lvl4pPr lvl="3" algn="ctr">
              <a:spcBef>
                <a:spcPts val="0"/>
              </a:spcBef>
              <a:spcAft>
                <a:spcPts val="0"/>
              </a:spcAft>
              <a:buClr>
                <a:srgbClr val="1F1F1F"/>
              </a:buClr>
              <a:buSzPts val="2800"/>
              <a:buNone/>
              <a:defRPr>
                <a:solidFill>
                  <a:srgbClr val="1F1F1F"/>
                </a:solidFill>
              </a:defRPr>
            </a:lvl4pPr>
            <a:lvl5pPr lvl="4" algn="ctr">
              <a:spcBef>
                <a:spcPts val="0"/>
              </a:spcBef>
              <a:spcAft>
                <a:spcPts val="0"/>
              </a:spcAft>
              <a:buClr>
                <a:srgbClr val="1F1F1F"/>
              </a:buClr>
              <a:buSzPts val="2800"/>
              <a:buNone/>
              <a:defRPr>
                <a:solidFill>
                  <a:srgbClr val="1F1F1F"/>
                </a:solidFill>
              </a:defRPr>
            </a:lvl5pPr>
            <a:lvl6pPr lvl="5" algn="ctr">
              <a:spcBef>
                <a:spcPts val="0"/>
              </a:spcBef>
              <a:spcAft>
                <a:spcPts val="0"/>
              </a:spcAft>
              <a:buClr>
                <a:srgbClr val="1F1F1F"/>
              </a:buClr>
              <a:buSzPts val="2800"/>
              <a:buNone/>
              <a:defRPr>
                <a:solidFill>
                  <a:srgbClr val="1F1F1F"/>
                </a:solidFill>
              </a:defRPr>
            </a:lvl6pPr>
            <a:lvl7pPr lvl="6" algn="ctr">
              <a:spcBef>
                <a:spcPts val="0"/>
              </a:spcBef>
              <a:spcAft>
                <a:spcPts val="0"/>
              </a:spcAft>
              <a:buClr>
                <a:srgbClr val="1F1F1F"/>
              </a:buClr>
              <a:buSzPts val="2800"/>
              <a:buNone/>
              <a:defRPr>
                <a:solidFill>
                  <a:srgbClr val="1F1F1F"/>
                </a:solidFill>
              </a:defRPr>
            </a:lvl7pPr>
            <a:lvl8pPr lvl="7" algn="ctr">
              <a:spcBef>
                <a:spcPts val="0"/>
              </a:spcBef>
              <a:spcAft>
                <a:spcPts val="0"/>
              </a:spcAft>
              <a:buClr>
                <a:srgbClr val="1F1F1F"/>
              </a:buClr>
              <a:buSzPts val="2800"/>
              <a:buNone/>
              <a:defRPr>
                <a:solidFill>
                  <a:srgbClr val="1F1F1F"/>
                </a:solidFill>
              </a:defRPr>
            </a:lvl8pPr>
            <a:lvl9pPr lvl="8" algn="ctr">
              <a:spcBef>
                <a:spcPts val="0"/>
              </a:spcBef>
              <a:spcAft>
                <a:spcPts val="0"/>
              </a:spcAft>
              <a:buClr>
                <a:srgbClr val="1F1F1F"/>
              </a:buClr>
              <a:buSzPts val="2800"/>
              <a:buNone/>
              <a:defRPr>
                <a:solidFill>
                  <a:srgbClr val="1F1F1F"/>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secHead">
  <p:cSld name="SECTION_HEADER">
    <p:spTree>
      <p:nvGrpSpPr>
        <p:cNvPr id="17" name="Shape 17"/>
        <p:cNvGrpSpPr/>
        <p:nvPr/>
      </p:nvGrpSpPr>
      <p:grpSpPr>
        <a:xfrm>
          <a:off x="0" y="0"/>
          <a:ext cx="0" cy="0"/>
          <a:chOff x="0" y="0"/>
          <a:chExt cx="0" cy="0"/>
        </a:xfrm>
      </p:grpSpPr>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9" name="Google Shape;19;p3" title="BBB_Logo_Studios_Black.png"/>
          <p:cNvPicPr preferRelativeResize="0"/>
          <p:nvPr/>
        </p:nvPicPr>
        <p:blipFill rotWithShape="1">
          <a:blip r:embed="rId2">
            <a:alphaModFix/>
          </a:blip>
          <a:srcRect b="0" l="0" r="0" t="0"/>
          <a:stretch/>
        </p:blipFill>
        <p:spPr>
          <a:xfrm>
            <a:off x="110500" y="154625"/>
            <a:ext cx="809047" cy="289500"/>
          </a:xfrm>
          <a:prstGeom prst="rect">
            <a:avLst/>
          </a:prstGeom>
          <a:noFill/>
          <a:ln>
            <a:noFill/>
          </a:ln>
        </p:spPr>
      </p:pic>
      <p:sp>
        <p:nvSpPr>
          <p:cNvPr id="20" name="Google Shape;20;p3"/>
          <p:cNvSpPr txBox="1"/>
          <p:nvPr/>
        </p:nvSpPr>
        <p:spPr>
          <a:xfrm>
            <a:off x="4444423" y="173264"/>
            <a:ext cx="4542000" cy="289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solidFill>
                  <a:schemeClr val="dk1"/>
                </a:solidFill>
                <a:latin typeface="Montserrat"/>
                <a:ea typeface="Montserrat"/>
                <a:cs typeface="Montserrat"/>
                <a:sym typeface="Montserrat"/>
              </a:rPr>
              <a:t>Copyright &amp; Trademark, Big Bad Boo Productions, inc. All Rights Reserved</a:t>
            </a:r>
            <a:endParaRPr sz="600">
              <a:solidFill>
                <a:schemeClr val="dk1"/>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Red" type="tx">
  <p:cSld name="TITLE_AND_BODY">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4"/>
          <p:cNvSpPr txBox="1"/>
          <p:nvPr>
            <p:ph type="title"/>
          </p:nvPr>
        </p:nvSpPr>
        <p:spPr>
          <a:xfrm>
            <a:off x="542725" y="216425"/>
            <a:ext cx="8058600" cy="572700"/>
          </a:xfrm>
          <a:prstGeom prst="rect">
            <a:avLst/>
          </a:prstGeom>
        </p:spPr>
        <p:txBody>
          <a:bodyPr anchorCtr="0" anchor="t" bIns="91425" lIns="91425" spcFirstLastPara="1" rIns="91425" wrap="square" tIns="91425">
            <a:normAutofit/>
          </a:bodyPr>
          <a:lstStyle>
            <a:lvl1pPr lvl="0" algn="ctr">
              <a:spcBef>
                <a:spcPts val="0"/>
              </a:spcBef>
              <a:spcAft>
                <a:spcPts val="0"/>
              </a:spcAft>
              <a:buClr>
                <a:srgbClr val="1F1F1F"/>
              </a:buClr>
              <a:buSzPts val="2800"/>
              <a:buNone/>
              <a:defRPr>
                <a:solidFill>
                  <a:srgbClr val="1F1F1F"/>
                </a:solidFill>
              </a:defRPr>
            </a:lvl1pPr>
            <a:lvl2pPr lvl="1" algn="ctr">
              <a:spcBef>
                <a:spcPts val="0"/>
              </a:spcBef>
              <a:spcAft>
                <a:spcPts val="0"/>
              </a:spcAft>
              <a:buClr>
                <a:srgbClr val="1F1F1F"/>
              </a:buClr>
              <a:buSzPts val="2800"/>
              <a:buNone/>
              <a:defRPr>
                <a:solidFill>
                  <a:srgbClr val="1F1F1F"/>
                </a:solidFill>
              </a:defRPr>
            </a:lvl2pPr>
            <a:lvl3pPr lvl="2" algn="ctr">
              <a:spcBef>
                <a:spcPts val="0"/>
              </a:spcBef>
              <a:spcAft>
                <a:spcPts val="0"/>
              </a:spcAft>
              <a:buClr>
                <a:srgbClr val="1F1F1F"/>
              </a:buClr>
              <a:buSzPts val="2800"/>
              <a:buNone/>
              <a:defRPr>
                <a:solidFill>
                  <a:srgbClr val="1F1F1F"/>
                </a:solidFill>
              </a:defRPr>
            </a:lvl3pPr>
            <a:lvl4pPr lvl="3" algn="ctr">
              <a:spcBef>
                <a:spcPts val="0"/>
              </a:spcBef>
              <a:spcAft>
                <a:spcPts val="0"/>
              </a:spcAft>
              <a:buClr>
                <a:srgbClr val="1F1F1F"/>
              </a:buClr>
              <a:buSzPts val="2800"/>
              <a:buNone/>
              <a:defRPr>
                <a:solidFill>
                  <a:srgbClr val="1F1F1F"/>
                </a:solidFill>
              </a:defRPr>
            </a:lvl4pPr>
            <a:lvl5pPr lvl="4" algn="ctr">
              <a:spcBef>
                <a:spcPts val="0"/>
              </a:spcBef>
              <a:spcAft>
                <a:spcPts val="0"/>
              </a:spcAft>
              <a:buClr>
                <a:srgbClr val="1F1F1F"/>
              </a:buClr>
              <a:buSzPts val="2800"/>
              <a:buNone/>
              <a:defRPr>
                <a:solidFill>
                  <a:srgbClr val="1F1F1F"/>
                </a:solidFill>
              </a:defRPr>
            </a:lvl5pPr>
            <a:lvl6pPr lvl="5" algn="ctr">
              <a:spcBef>
                <a:spcPts val="0"/>
              </a:spcBef>
              <a:spcAft>
                <a:spcPts val="0"/>
              </a:spcAft>
              <a:buClr>
                <a:srgbClr val="1F1F1F"/>
              </a:buClr>
              <a:buSzPts val="2800"/>
              <a:buNone/>
              <a:defRPr>
                <a:solidFill>
                  <a:srgbClr val="1F1F1F"/>
                </a:solidFill>
              </a:defRPr>
            </a:lvl6pPr>
            <a:lvl7pPr lvl="6" algn="ctr">
              <a:spcBef>
                <a:spcPts val="0"/>
              </a:spcBef>
              <a:spcAft>
                <a:spcPts val="0"/>
              </a:spcAft>
              <a:buClr>
                <a:srgbClr val="1F1F1F"/>
              </a:buClr>
              <a:buSzPts val="2800"/>
              <a:buNone/>
              <a:defRPr>
                <a:solidFill>
                  <a:srgbClr val="1F1F1F"/>
                </a:solidFill>
              </a:defRPr>
            </a:lvl7pPr>
            <a:lvl8pPr lvl="7" algn="ctr">
              <a:spcBef>
                <a:spcPts val="0"/>
              </a:spcBef>
              <a:spcAft>
                <a:spcPts val="0"/>
              </a:spcAft>
              <a:buClr>
                <a:srgbClr val="1F1F1F"/>
              </a:buClr>
              <a:buSzPts val="2800"/>
              <a:buNone/>
              <a:defRPr>
                <a:solidFill>
                  <a:srgbClr val="1F1F1F"/>
                </a:solidFill>
              </a:defRPr>
            </a:lvl8pPr>
            <a:lvl9pPr lvl="8" algn="ctr">
              <a:spcBef>
                <a:spcPts val="0"/>
              </a:spcBef>
              <a:spcAft>
                <a:spcPts val="0"/>
              </a:spcAft>
              <a:buClr>
                <a:srgbClr val="1F1F1F"/>
              </a:buClr>
              <a:buSzPts val="2800"/>
              <a:buNone/>
              <a:defRPr>
                <a:solidFill>
                  <a:srgbClr val="1F1F1F"/>
                </a:solidFill>
              </a:defRPr>
            </a:lvl9pPr>
          </a:lstStyle>
          <a:p/>
        </p:txBody>
      </p:sp>
      <p:sp>
        <p:nvSpPr>
          <p:cNvPr id="23" name="Google Shape;23;p4"/>
          <p:cNvSpPr txBox="1"/>
          <p:nvPr>
            <p:ph idx="1" type="body"/>
          </p:nvPr>
        </p:nvSpPr>
        <p:spPr>
          <a:xfrm>
            <a:off x="542725" y="923875"/>
            <a:ext cx="8058600" cy="3416400"/>
          </a:xfrm>
          <a:prstGeom prst="rect">
            <a:avLst/>
          </a:prstGeom>
        </p:spPr>
        <p:txBody>
          <a:bodyPr anchorCtr="0" anchor="t" bIns="91425" lIns="91425" spcFirstLastPara="1" rIns="91425" wrap="square" tIns="91425">
            <a:normAutofit/>
          </a:bodyPr>
          <a:lstStyle>
            <a:lvl1pPr indent="-323850" lvl="0" marL="457200">
              <a:spcBef>
                <a:spcPts val="0"/>
              </a:spcBef>
              <a:spcAft>
                <a:spcPts val="0"/>
              </a:spcAft>
              <a:buSzPts val="15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pic>
        <p:nvPicPr>
          <p:cNvPr id="24" name="Google Shape;24;p4"/>
          <p:cNvPicPr preferRelativeResize="0"/>
          <p:nvPr/>
        </p:nvPicPr>
        <p:blipFill>
          <a:blip r:embed="rId3">
            <a:alphaModFix/>
          </a:blip>
          <a:stretch>
            <a:fillRect/>
          </a:stretch>
        </p:blipFill>
        <p:spPr>
          <a:xfrm>
            <a:off x="7671334" y="3238791"/>
            <a:ext cx="1170450" cy="170174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Red">
  <p:cSld name="TITLE_AND_BODY_2">
    <p:bg>
      <p:bgPr>
        <a:blipFill>
          <a:blip r:embed="rId2">
            <a:alphaModFix/>
          </a:blip>
          <a:stretch>
            <a:fillRect/>
          </a:stretch>
        </a:blipFill>
      </p:bgPr>
    </p:bg>
    <p:spTree>
      <p:nvGrpSpPr>
        <p:cNvPr id="25" name="Shape 25"/>
        <p:cNvGrpSpPr/>
        <p:nvPr/>
      </p:nvGrpSpPr>
      <p:grpSpPr>
        <a:xfrm>
          <a:off x="0" y="0"/>
          <a:ext cx="0" cy="0"/>
          <a:chOff x="0" y="0"/>
          <a:chExt cx="0" cy="0"/>
        </a:xfrm>
      </p:grpSpPr>
      <p:pic>
        <p:nvPicPr>
          <p:cNvPr id="26" name="Google Shape;26;p5"/>
          <p:cNvPicPr preferRelativeResize="0"/>
          <p:nvPr/>
        </p:nvPicPr>
        <p:blipFill>
          <a:blip r:embed="rId3">
            <a:alphaModFix/>
          </a:blip>
          <a:stretch>
            <a:fillRect/>
          </a:stretch>
        </p:blipFill>
        <p:spPr>
          <a:xfrm>
            <a:off x="3734423" y="585277"/>
            <a:ext cx="1365600" cy="1985501"/>
          </a:xfrm>
          <a:prstGeom prst="rect">
            <a:avLst/>
          </a:prstGeom>
          <a:noFill/>
          <a:ln>
            <a:noFill/>
          </a:ln>
        </p:spPr>
      </p:pic>
      <p:sp>
        <p:nvSpPr>
          <p:cNvPr id="27" name="Google Shape;27;p5"/>
          <p:cNvSpPr txBox="1"/>
          <p:nvPr>
            <p:ph type="title"/>
          </p:nvPr>
        </p:nvSpPr>
        <p:spPr>
          <a:xfrm>
            <a:off x="542725" y="2614675"/>
            <a:ext cx="8058600" cy="572700"/>
          </a:xfrm>
          <a:prstGeom prst="rect">
            <a:avLst/>
          </a:prstGeom>
        </p:spPr>
        <p:txBody>
          <a:bodyPr anchorCtr="0" anchor="t" bIns="91425" lIns="91425" spcFirstLastPara="1" rIns="91425" wrap="square" tIns="91425">
            <a:normAutofit/>
          </a:bodyPr>
          <a:lstStyle>
            <a:lvl1pPr lvl="0" algn="ctr">
              <a:spcBef>
                <a:spcPts val="0"/>
              </a:spcBef>
              <a:spcAft>
                <a:spcPts val="0"/>
              </a:spcAft>
              <a:buClr>
                <a:srgbClr val="1F1F1F"/>
              </a:buClr>
              <a:buSzPts val="2800"/>
              <a:buNone/>
              <a:defRPr>
                <a:solidFill>
                  <a:srgbClr val="1F1F1F"/>
                </a:solidFill>
              </a:defRPr>
            </a:lvl1pPr>
            <a:lvl2pPr lvl="1" algn="ctr">
              <a:spcBef>
                <a:spcPts val="0"/>
              </a:spcBef>
              <a:spcAft>
                <a:spcPts val="0"/>
              </a:spcAft>
              <a:buClr>
                <a:srgbClr val="1F1F1F"/>
              </a:buClr>
              <a:buSzPts val="2800"/>
              <a:buNone/>
              <a:defRPr>
                <a:solidFill>
                  <a:srgbClr val="1F1F1F"/>
                </a:solidFill>
              </a:defRPr>
            </a:lvl2pPr>
            <a:lvl3pPr lvl="2" algn="ctr">
              <a:spcBef>
                <a:spcPts val="0"/>
              </a:spcBef>
              <a:spcAft>
                <a:spcPts val="0"/>
              </a:spcAft>
              <a:buClr>
                <a:srgbClr val="1F1F1F"/>
              </a:buClr>
              <a:buSzPts val="2800"/>
              <a:buNone/>
              <a:defRPr>
                <a:solidFill>
                  <a:srgbClr val="1F1F1F"/>
                </a:solidFill>
              </a:defRPr>
            </a:lvl3pPr>
            <a:lvl4pPr lvl="3" algn="ctr">
              <a:spcBef>
                <a:spcPts val="0"/>
              </a:spcBef>
              <a:spcAft>
                <a:spcPts val="0"/>
              </a:spcAft>
              <a:buClr>
                <a:srgbClr val="1F1F1F"/>
              </a:buClr>
              <a:buSzPts val="2800"/>
              <a:buNone/>
              <a:defRPr>
                <a:solidFill>
                  <a:srgbClr val="1F1F1F"/>
                </a:solidFill>
              </a:defRPr>
            </a:lvl4pPr>
            <a:lvl5pPr lvl="4" algn="ctr">
              <a:spcBef>
                <a:spcPts val="0"/>
              </a:spcBef>
              <a:spcAft>
                <a:spcPts val="0"/>
              </a:spcAft>
              <a:buClr>
                <a:srgbClr val="1F1F1F"/>
              </a:buClr>
              <a:buSzPts val="2800"/>
              <a:buNone/>
              <a:defRPr>
                <a:solidFill>
                  <a:srgbClr val="1F1F1F"/>
                </a:solidFill>
              </a:defRPr>
            </a:lvl5pPr>
            <a:lvl6pPr lvl="5" algn="ctr">
              <a:spcBef>
                <a:spcPts val="0"/>
              </a:spcBef>
              <a:spcAft>
                <a:spcPts val="0"/>
              </a:spcAft>
              <a:buClr>
                <a:srgbClr val="1F1F1F"/>
              </a:buClr>
              <a:buSzPts val="2800"/>
              <a:buNone/>
              <a:defRPr>
                <a:solidFill>
                  <a:srgbClr val="1F1F1F"/>
                </a:solidFill>
              </a:defRPr>
            </a:lvl6pPr>
            <a:lvl7pPr lvl="6" algn="ctr">
              <a:spcBef>
                <a:spcPts val="0"/>
              </a:spcBef>
              <a:spcAft>
                <a:spcPts val="0"/>
              </a:spcAft>
              <a:buClr>
                <a:srgbClr val="1F1F1F"/>
              </a:buClr>
              <a:buSzPts val="2800"/>
              <a:buNone/>
              <a:defRPr>
                <a:solidFill>
                  <a:srgbClr val="1F1F1F"/>
                </a:solidFill>
              </a:defRPr>
            </a:lvl7pPr>
            <a:lvl8pPr lvl="7" algn="ctr">
              <a:spcBef>
                <a:spcPts val="0"/>
              </a:spcBef>
              <a:spcAft>
                <a:spcPts val="0"/>
              </a:spcAft>
              <a:buClr>
                <a:srgbClr val="1F1F1F"/>
              </a:buClr>
              <a:buSzPts val="2800"/>
              <a:buNone/>
              <a:defRPr>
                <a:solidFill>
                  <a:srgbClr val="1F1F1F"/>
                </a:solidFill>
              </a:defRPr>
            </a:lvl8pPr>
            <a:lvl9pPr lvl="8" algn="ctr">
              <a:spcBef>
                <a:spcPts val="0"/>
              </a:spcBef>
              <a:spcAft>
                <a:spcPts val="0"/>
              </a:spcAft>
              <a:buClr>
                <a:srgbClr val="1F1F1F"/>
              </a:buClr>
              <a:buSzPts val="2800"/>
              <a:buNone/>
              <a:defRPr>
                <a:solidFill>
                  <a:srgbClr val="1F1F1F"/>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Green">
  <p:cSld name="TITLE_AND_BODY_1">
    <p:bg>
      <p:bgPr>
        <a:blipFill>
          <a:blip r:embed="rId2">
            <a:alphaModFix/>
          </a:blip>
          <a:stretch>
            <a:fillRect/>
          </a:stretch>
        </a:blipFill>
      </p:bgPr>
    </p:bg>
    <p:spTree>
      <p:nvGrpSpPr>
        <p:cNvPr id="28" name="Shape 28"/>
        <p:cNvGrpSpPr/>
        <p:nvPr/>
      </p:nvGrpSpPr>
      <p:grpSpPr>
        <a:xfrm>
          <a:off x="0" y="0"/>
          <a:ext cx="0" cy="0"/>
          <a:chOff x="0" y="0"/>
          <a:chExt cx="0" cy="0"/>
        </a:xfrm>
      </p:grpSpPr>
      <p:sp>
        <p:nvSpPr>
          <p:cNvPr id="29" name="Google Shape;29;p6"/>
          <p:cNvSpPr txBox="1"/>
          <p:nvPr>
            <p:ph type="title"/>
          </p:nvPr>
        </p:nvSpPr>
        <p:spPr>
          <a:xfrm>
            <a:off x="542725" y="216425"/>
            <a:ext cx="8058600" cy="572700"/>
          </a:xfrm>
          <a:prstGeom prst="rect">
            <a:avLst/>
          </a:prstGeom>
        </p:spPr>
        <p:txBody>
          <a:bodyPr anchorCtr="0" anchor="t" bIns="91425" lIns="91425" spcFirstLastPara="1" rIns="91425" wrap="square" tIns="91425">
            <a:normAutofit/>
          </a:bodyPr>
          <a:lstStyle>
            <a:lvl1pPr lvl="0" algn="ctr">
              <a:spcBef>
                <a:spcPts val="0"/>
              </a:spcBef>
              <a:spcAft>
                <a:spcPts val="0"/>
              </a:spcAft>
              <a:buClr>
                <a:srgbClr val="1F1F1F"/>
              </a:buClr>
              <a:buSzPts val="2800"/>
              <a:buNone/>
              <a:defRPr>
                <a:solidFill>
                  <a:srgbClr val="1F1F1F"/>
                </a:solidFill>
              </a:defRPr>
            </a:lvl1pPr>
            <a:lvl2pPr lvl="1" algn="ctr">
              <a:spcBef>
                <a:spcPts val="0"/>
              </a:spcBef>
              <a:spcAft>
                <a:spcPts val="0"/>
              </a:spcAft>
              <a:buClr>
                <a:srgbClr val="1F1F1F"/>
              </a:buClr>
              <a:buSzPts val="2800"/>
              <a:buNone/>
              <a:defRPr>
                <a:solidFill>
                  <a:srgbClr val="1F1F1F"/>
                </a:solidFill>
              </a:defRPr>
            </a:lvl2pPr>
            <a:lvl3pPr lvl="2" algn="ctr">
              <a:spcBef>
                <a:spcPts val="0"/>
              </a:spcBef>
              <a:spcAft>
                <a:spcPts val="0"/>
              </a:spcAft>
              <a:buClr>
                <a:srgbClr val="1F1F1F"/>
              </a:buClr>
              <a:buSzPts val="2800"/>
              <a:buNone/>
              <a:defRPr>
                <a:solidFill>
                  <a:srgbClr val="1F1F1F"/>
                </a:solidFill>
              </a:defRPr>
            </a:lvl3pPr>
            <a:lvl4pPr lvl="3" algn="ctr">
              <a:spcBef>
                <a:spcPts val="0"/>
              </a:spcBef>
              <a:spcAft>
                <a:spcPts val="0"/>
              </a:spcAft>
              <a:buClr>
                <a:srgbClr val="1F1F1F"/>
              </a:buClr>
              <a:buSzPts val="2800"/>
              <a:buNone/>
              <a:defRPr>
                <a:solidFill>
                  <a:srgbClr val="1F1F1F"/>
                </a:solidFill>
              </a:defRPr>
            </a:lvl4pPr>
            <a:lvl5pPr lvl="4" algn="ctr">
              <a:spcBef>
                <a:spcPts val="0"/>
              </a:spcBef>
              <a:spcAft>
                <a:spcPts val="0"/>
              </a:spcAft>
              <a:buClr>
                <a:srgbClr val="1F1F1F"/>
              </a:buClr>
              <a:buSzPts val="2800"/>
              <a:buNone/>
              <a:defRPr>
                <a:solidFill>
                  <a:srgbClr val="1F1F1F"/>
                </a:solidFill>
              </a:defRPr>
            </a:lvl5pPr>
            <a:lvl6pPr lvl="5" algn="ctr">
              <a:spcBef>
                <a:spcPts val="0"/>
              </a:spcBef>
              <a:spcAft>
                <a:spcPts val="0"/>
              </a:spcAft>
              <a:buClr>
                <a:srgbClr val="1F1F1F"/>
              </a:buClr>
              <a:buSzPts val="2800"/>
              <a:buNone/>
              <a:defRPr>
                <a:solidFill>
                  <a:srgbClr val="1F1F1F"/>
                </a:solidFill>
              </a:defRPr>
            </a:lvl6pPr>
            <a:lvl7pPr lvl="6" algn="ctr">
              <a:spcBef>
                <a:spcPts val="0"/>
              </a:spcBef>
              <a:spcAft>
                <a:spcPts val="0"/>
              </a:spcAft>
              <a:buClr>
                <a:srgbClr val="1F1F1F"/>
              </a:buClr>
              <a:buSzPts val="2800"/>
              <a:buNone/>
              <a:defRPr>
                <a:solidFill>
                  <a:srgbClr val="1F1F1F"/>
                </a:solidFill>
              </a:defRPr>
            </a:lvl7pPr>
            <a:lvl8pPr lvl="7" algn="ctr">
              <a:spcBef>
                <a:spcPts val="0"/>
              </a:spcBef>
              <a:spcAft>
                <a:spcPts val="0"/>
              </a:spcAft>
              <a:buClr>
                <a:srgbClr val="1F1F1F"/>
              </a:buClr>
              <a:buSzPts val="2800"/>
              <a:buNone/>
              <a:defRPr>
                <a:solidFill>
                  <a:srgbClr val="1F1F1F"/>
                </a:solidFill>
              </a:defRPr>
            </a:lvl8pPr>
            <a:lvl9pPr lvl="8" algn="ctr">
              <a:spcBef>
                <a:spcPts val="0"/>
              </a:spcBef>
              <a:spcAft>
                <a:spcPts val="0"/>
              </a:spcAft>
              <a:buClr>
                <a:srgbClr val="1F1F1F"/>
              </a:buClr>
              <a:buSzPts val="2800"/>
              <a:buNone/>
              <a:defRPr>
                <a:solidFill>
                  <a:srgbClr val="1F1F1F"/>
                </a:solidFill>
              </a:defRPr>
            </a:lvl9pPr>
          </a:lstStyle>
          <a:p/>
        </p:txBody>
      </p:sp>
      <p:sp>
        <p:nvSpPr>
          <p:cNvPr id="30" name="Google Shape;30;p6"/>
          <p:cNvSpPr txBox="1"/>
          <p:nvPr>
            <p:ph idx="1" type="body"/>
          </p:nvPr>
        </p:nvSpPr>
        <p:spPr>
          <a:xfrm>
            <a:off x="542725" y="923875"/>
            <a:ext cx="8058600" cy="3416400"/>
          </a:xfrm>
          <a:prstGeom prst="rect">
            <a:avLst/>
          </a:prstGeom>
        </p:spPr>
        <p:txBody>
          <a:bodyPr anchorCtr="0" anchor="t" bIns="91425" lIns="91425" spcFirstLastPara="1" rIns="91425" wrap="square" tIns="91425">
            <a:normAutofit/>
          </a:bodyPr>
          <a:lstStyle>
            <a:lvl1pPr indent="-323850" lvl="0" marL="457200">
              <a:spcBef>
                <a:spcPts val="0"/>
              </a:spcBef>
              <a:spcAft>
                <a:spcPts val="0"/>
              </a:spcAft>
              <a:buSzPts val="15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pic>
        <p:nvPicPr>
          <p:cNvPr id="31" name="Google Shape;31;p6" title="16H_Still 3.png"/>
          <p:cNvPicPr preferRelativeResize="0"/>
          <p:nvPr/>
        </p:nvPicPr>
        <p:blipFill>
          <a:blip r:embed="rId3">
            <a:alphaModFix/>
          </a:blip>
          <a:stretch>
            <a:fillRect/>
          </a:stretch>
        </p:blipFill>
        <p:spPr>
          <a:xfrm>
            <a:off x="7087145" y="3475491"/>
            <a:ext cx="1932376" cy="15212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Green">
  <p:cSld name="TITLE_AND_BODY_1_2">
    <p:bg>
      <p:bgPr>
        <a:blipFill>
          <a:blip r:embed="rId2">
            <a:alphaModFix/>
          </a:blip>
          <a:stretch>
            <a:fillRect/>
          </a:stretch>
        </a:blipFill>
      </p:bgPr>
    </p:bg>
    <p:spTree>
      <p:nvGrpSpPr>
        <p:cNvPr id="32" name="Shape 32"/>
        <p:cNvGrpSpPr/>
        <p:nvPr/>
      </p:nvGrpSpPr>
      <p:grpSpPr>
        <a:xfrm>
          <a:off x="0" y="0"/>
          <a:ext cx="0" cy="0"/>
          <a:chOff x="0" y="0"/>
          <a:chExt cx="0" cy="0"/>
        </a:xfrm>
      </p:grpSpPr>
      <p:pic>
        <p:nvPicPr>
          <p:cNvPr id="33" name="Google Shape;33;p7" title="16H_Still 3.png"/>
          <p:cNvPicPr preferRelativeResize="0"/>
          <p:nvPr/>
        </p:nvPicPr>
        <p:blipFill>
          <a:blip r:embed="rId3">
            <a:alphaModFix/>
          </a:blip>
          <a:stretch>
            <a:fillRect/>
          </a:stretch>
        </p:blipFill>
        <p:spPr>
          <a:xfrm>
            <a:off x="3605807" y="999491"/>
            <a:ext cx="1932376" cy="1521225"/>
          </a:xfrm>
          <a:prstGeom prst="rect">
            <a:avLst/>
          </a:prstGeom>
          <a:noFill/>
          <a:ln>
            <a:noFill/>
          </a:ln>
        </p:spPr>
      </p:pic>
      <p:sp>
        <p:nvSpPr>
          <p:cNvPr id="34" name="Google Shape;34;p7"/>
          <p:cNvSpPr txBox="1"/>
          <p:nvPr>
            <p:ph type="title"/>
          </p:nvPr>
        </p:nvSpPr>
        <p:spPr>
          <a:xfrm>
            <a:off x="542725" y="2614675"/>
            <a:ext cx="8058600" cy="572700"/>
          </a:xfrm>
          <a:prstGeom prst="rect">
            <a:avLst/>
          </a:prstGeom>
        </p:spPr>
        <p:txBody>
          <a:bodyPr anchorCtr="0" anchor="t" bIns="91425" lIns="91425" spcFirstLastPara="1" rIns="91425" wrap="square" tIns="91425">
            <a:normAutofit/>
          </a:bodyPr>
          <a:lstStyle>
            <a:lvl1pPr lvl="0" algn="ctr">
              <a:spcBef>
                <a:spcPts val="0"/>
              </a:spcBef>
              <a:spcAft>
                <a:spcPts val="0"/>
              </a:spcAft>
              <a:buClr>
                <a:srgbClr val="1F1F1F"/>
              </a:buClr>
              <a:buSzPts val="2800"/>
              <a:buNone/>
              <a:defRPr>
                <a:solidFill>
                  <a:srgbClr val="1F1F1F"/>
                </a:solidFill>
              </a:defRPr>
            </a:lvl1pPr>
            <a:lvl2pPr lvl="1" algn="ctr">
              <a:spcBef>
                <a:spcPts val="0"/>
              </a:spcBef>
              <a:spcAft>
                <a:spcPts val="0"/>
              </a:spcAft>
              <a:buClr>
                <a:srgbClr val="1F1F1F"/>
              </a:buClr>
              <a:buSzPts val="2800"/>
              <a:buNone/>
              <a:defRPr>
                <a:solidFill>
                  <a:srgbClr val="1F1F1F"/>
                </a:solidFill>
              </a:defRPr>
            </a:lvl2pPr>
            <a:lvl3pPr lvl="2" algn="ctr">
              <a:spcBef>
                <a:spcPts val="0"/>
              </a:spcBef>
              <a:spcAft>
                <a:spcPts val="0"/>
              </a:spcAft>
              <a:buClr>
                <a:srgbClr val="1F1F1F"/>
              </a:buClr>
              <a:buSzPts val="2800"/>
              <a:buNone/>
              <a:defRPr>
                <a:solidFill>
                  <a:srgbClr val="1F1F1F"/>
                </a:solidFill>
              </a:defRPr>
            </a:lvl3pPr>
            <a:lvl4pPr lvl="3" algn="ctr">
              <a:spcBef>
                <a:spcPts val="0"/>
              </a:spcBef>
              <a:spcAft>
                <a:spcPts val="0"/>
              </a:spcAft>
              <a:buClr>
                <a:srgbClr val="1F1F1F"/>
              </a:buClr>
              <a:buSzPts val="2800"/>
              <a:buNone/>
              <a:defRPr>
                <a:solidFill>
                  <a:srgbClr val="1F1F1F"/>
                </a:solidFill>
              </a:defRPr>
            </a:lvl4pPr>
            <a:lvl5pPr lvl="4" algn="ctr">
              <a:spcBef>
                <a:spcPts val="0"/>
              </a:spcBef>
              <a:spcAft>
                <a:spcPts val="0"/>
              </a:spcAft>
              <a:buClr>
                <a:srgbClr val="1F1F1F"/>
              </a:buClr>
              <a:buSzPts val="2800"/>
              <a:buNone/>
              <a:defRPr>
                <a:solidFill>
                  <a:srgbClr val="1F1F1F"/>
                </a:solidFill>
              </a:defRPr>
            </a:lvl5pPr>
            <a:lvl6pPr lvl="5" algn="ctr">
              <a:spcBef>
                <a:spcPts val="0"/>
              </a:spcBef>
              <a:spcAft>
                <a:spcPts val="0"/>
              </a:spcAft>
              <a:buClr>
                <a:srgbClr val="1F1F1F"/>
              </a:buClr>
              <a:buSzPts val="2800"/>
              <a:buNone/>
              <a:defRPr>
                <a:solidFill>
                  <a:srgbClr val="1F1F1F"/>
                </a:solidFill>
              </a:defRPr>
            </a:lvl6pPr>
            <a:lvl7pPr lvl="6" algn="ctr">
              <a:spcBef>
                <a:spcPts val="0"/>
              </a:spcBef>
              <a:spcAft>
                <a:spcPts val="0"/>
              </a:spcAft>
              <a:buClr>
                <a:srgbClr val="1F1F1F"/>
              </a:buClr>
              <a:buSzPts val="2800"/>
              <a:buNone/>
              <a:defRPr>
                <a:solidFill>
                  <a:srgbClr val="1F1F1F"/>
                </a:solidFill>
              </a:defRPr>
            </a:lvl7pPr>
            <a:lvl8pPr lvl="7" algn="ctr">
              <a:spcBef>
                <a:spcPts val="0"/>
              </a:spcBef>
              <a:spcAft>
                <a:spcPts val="0"/>
              </a:spcAft>
              <a:buClr>
                <a:srgbClr val="1F1F1F"/>
              </a:buClr>
              <a:buSzPts val="2800"/>
              <a:buNone/>
              <a:defRPr>
                <a:solidFill>
                  <a:srgbClr val="1F1F1F"/>
                </a:solidFill>
              </a:defRPr>
            </a:lvl8pPr>
            <a:lvl9pPr lvl="8" algn="ctr">
              <a:spcBef>
                <a:spcPts val="0"/>
              </a:spcBef>
              <a:spcAft>
                <a:spcPts val="0"/>
              </a:spcAft>
              <a:buClr>
                <a:srgbClr val="1F1F1F"/>
              </a:buClr>
              <a:buSzPts val="2800"/>
              <a:buNone/>
              <a:defRPr>
                <a:solidFill>
                  <a:srgbClr val="1F1F1F"/>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Blue">
  <p:cSld name="TITLE_AND_BODY_1_1">
    <p:bg>
      <p:bgPr>
        <a:blipFill>
          <a:blip r:embed="rId2">
            <a:alphaModFix/>
          </a:blip>
          <a:stretch>
            <a:fillRect/>
          </a:stretch>
        </a:blipFill>
      </p:bgPr>
    </p:bg>
    <p:spTree>
      <p:nvGrpSpPr>
        <p:cNvPr id="35" name="Shape 35"/>
        <p:cNvGrpSpPr/>
        <p:nvPr/>
      </p:nvGrpSpPr>
      <p:grpSpPr>
        <a:xfrm>
          <a:off x="0" y="0"/>
          <a:ext cx="0" cy="0"/>
          <a:chOff x="0" y="0"/>
          <a:chExt cx="0" cy="0"/>
        </a:xfrm>
      </p:grpSpPr>
      <p:pic>
        <p:nvPicPr>
          <p:cNvPr id="36" name="Google Shape;36;p8" title="16H_Still 2.png"/>
          <p:cNvPicPr preferRelativeResize="0"/>
          <p:nvPr/>
        </p:nvPicPr>
        <p:blipFill>
          <a:blip r:embed="rId3">
            <a:alphaModFix/>
          </a:blip>
          <a:stretch>
            <a:fillRect/>
          </a:stretch>
        </p:blipFill>
        <p:spPr>
          <a:xfrm flipH="1">
            <a:off x="3919110" y="897518"/>
            <a:ext cx="1305775" cy="1639525"/>
          </a:xfrm>
          <a:prstGeom prst="rect">
            <a:avLst/>
          </a:prstGeom>
          <a:noFill/>
          <a:ln>
            <a:noFill/>
          </a:ln>
        </p:spPr>
      </p:pic>
      <p:sp>
        <p:nvSpPr>
          <p:cNvPr id="37" name="Google Shape;37;p8"/>
          <p:cNvSpPr txBox="1"/>
          <p:nvPr>
            <p:ph type="title"/>
          </p:nvPr>
        </p:nvSpPr>
        <p:spPr>
          <a:xfrm>
            <a:off x="542725" y="2614675"/>
            <a:ext cx="8058600" cy="572700"/>
          </a:xfrm>
          <a:prstGeom prst="rect">
            <a:avLst/>
          </a:prstGeom>
        </p:spPr>
        <p:txBody>
          <a:bodyPr anchorCtr="0" anchor="t" bIns="91425" lIns="91425" spcFirstLastPara="1" rIns="91425" wrap="square" tIns="91425">
            <a:normAutofit/>
          </a:bodyPr>
          <a:lstStyle>
            <a:lvl1pPr lvl="0" algn="ctr">
              <a:spcBef>
                <a:spcPts val="0"/>
              </a:spcBef>
              <a:spcAft>
                <a:spcPts val="0"/>
              </a:spcAft>
              <a:buClr>
                <a:srgbClr val="1F1F1F"/>
              </a:buClr>
              <a:buSzPts val="2800"/>
              <a:buNone/>
              <a:defRPr>
                <a:solidFill>
                  <a:srgbClr val="1F1F1F"/>
                </a:solidFill>
              </a:defRPr>
            </a:lvl1pPr>
            <a:lvl2pPr lvl="1" algn="ctr">
              <a:spcBef>
                <a:spcPts val="0"/>
              </a:spcBef>
              <a:spcAft>
                <a:spcPts val="0"/>
              </a:spcAft>
              <a:buClr>
                <a:srgbClr val="1F1F1F"/>
              </a:buClr>
              <a:buSzPts val="2800"/>
              <a:buNone/>
              <a:defRPr>
                <a:solidFill>
                  <a:srgbClr val="1F1F1F"/>
                </a:solidFill>
              </a:defRPr>
            </a:lvl2pPr>
            <a:lvl3pPr lvl="2" algn="ctr">
              <a:spcBef>
                <a:spcPts val="0"/>
              </a:spcBef>
              <a:spcAft>
                <a:spcPts val="0"/>
              </a:spcAft>
              <a:buClr>
                <a:srgbClr val="1F1F1F"/>
              </a:buClr>
              <a:buSzPts val="2800"/>
              <a:buNone/>
              <a:defRPr>
                <a:solidFill>
                  <a:srgbClr val="1F1F1F"/>
                </a:solidFill>
              </a:defRPr>
            </a:lvl3pPr>
            <a:lvl4pPr lvl="3" algn="ctr">
              <a:spcBef>
                <a:spcPts val="0"/>
              </a:spcBef>
              <a:spcAft>
                <a:spcPts val="0"/>
              </a:spcAft>
              <a:buClr>
                <a:srgbClr val="1F1F1F"/>
              </a:buClr>
              <a:buSzPts val="2800"/>
              <a:buNone/>
              <a:defRPr>
                <a:solidFill>
                  <a:srgbClr val="1F1F1F"/>
                </a:solidFill>
              </a:defRPr>
            </a:lvl4pPr>
            <a:lvl5pPr lvl="4" algn="ctr">
              <a:spcBef>
                <a:spcPts val="0"/>
              </a:spcBef>
              <a:spcAft>
                <a:spcPts val="0"/>
              </a:spcAft>
              <a:buClr>
                <a:srgbClr val="1F1F1F"/>
              </a:buClr>
              <a:buSzPts val="2800"/>
              <a:buNone/>
              <a:defRPr>
                <a:solidFill>
                  <a:srgbClr val="1F1F1F"/>
                </a:solidFill>
              </a:defRPr>
            </a:lvl5pPr>
            <a:lvl6pPr lvl="5" algn="ctr">
              <a:spcBef>
                <a:spcPts val="0"/>
              </a:spcBef>
              <a:spcAft>
                <a:spcPts val="0"/>
              </a:spcAft>
              <a:buClr>
                <a:srgbClr val="1F1F1F"/>
              </a:buClr>
              <a:buSzPts val="2800"/>
              <a:buNone/>
              <a:defRPr>
                <a:solidFill>
                  <a:srgbClr val="1F1F1F"/>
                </a:solidFill>
              </a:defRPr>
            </a:lvl6pPr>
            <a:lvl7pPr lvl="6" algn="ctr">
              <a:spcBef>
                <a:spcPts val="0"/>
              </a:spcBef>
              <a:spcAft>
                <a:spcPts val="0"/>
              </a:spcAft>
              <a:buClr>
                <a:srgbClr val="1F1F1F"/>
              </a:buClr>
              <a:buSzPts val="2800"/>
              <a:buNone/>
              <a:defRPr>
                <a:solidFill>
                  <a:srgbClr val="1F1F1F"/>
                </a:solidFill>
              </a:defRPr>
            </a:lvl7pPr>
            <a:lvl8pPr lvl="7" algn="ctr">
              <a:spcBef>
                <a:spcPts val="0"/>
              </a:spcBef>
              <a:spcAft>
                <a:spcPts val="0"/>
              </a:spcAft>
              <a:buClr>
                <a:srgbClr val="1F1F1F"/>
              </a:buClr>
              <a:buSzPts val="2800"/>
              <a:buNone/>
              <a:defRPr>
                <a:solidFill>
                  <a:srgbClr val="1F1F1F"/>
                </a:solidFill>
              </a:defRPr>
            </a:lvl8pPr>
            <a:lvl9pPr lvl="8" algn="ctr">
              <a:spcBef>
                <a:spcPts val="0"/>
              </a:spcBef>
              <a:spcAft>
                <a:spcPts val="0"/>
              </a:spcAft>
              <a:buClr>
                <a:srgbClr val="1F1F1F"/>
              </a:buClr>
              <a:buSzPts val="2800"/>
              <a:buNone/>
              <a:defRPr>
                <a:solidFill>
                  <a:srgbClr val="1F1F1F"/>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Blue">
  <p:cSld name="TITLE_AND_BODY_1_1_2">
    <p:bg>
      <p:bgPr>
        <a:blipFill>
          <a:blip r:embed="rId2">
            <a:alphaModFix/>
          </a:blip>
          <a:stretch>
            <a:fillRect/>
          </a:stretch>
        </a:blipFill>
      </p:bgPr>
    </p:bg>
    <p:spTree>
      <p:nvGrpSpPr>
        <p:cNvPr id="38" name="Shape 38"/>
        <p:cNvGrpSpPr/>
        <p:nvPr/>
      </p:nvGrpSpPr>
      <p:grpSpPr>
        <a:xfrm>
          <a:off x="0" y="0"/>
          <a:ext cx="0" cy="0"/>
          <a:chOff x="0" y="0"/>
          <a:chExt cx="0" cy="0"/>
        </a:xfrm>
      </p:grpSpPr>
      <p:sp>
        <p:nvSpPr>
          <p:cNvPr id="39" name="Google Shape;39;p9"/>
          <p:cNvSpPr txBox="1"/>
          <p:nvPr>
            <p:ph idx="1" type="body"/>
          </p:nvPr>
        </p:nvSpPr>
        <p:spPr>
          <a:xfrm>
            <a:off x="542725" y="923875"/>
            <a:ext cx="8058600" cy="3416400"/>
          </a:xfrm>
          <a:prstGeom prst="rect">
            <a:avLst/>
          </a:prstGeom>
        </p:spPr>
        <p:txBody>
          <a:bodyPr anchorCtr="0" anchor="t" bIns="91425" lIns="91425" spcFirstLastPara="1" rIns="91425" wrap="square" tIns="91425">
            <a:normAutofit/>
          </a:bodyPr>
          <a:lstStyle>
            <a:lvl1pPr indent="-323850" lvl="0" marL="457200">
              <a:spcBef>
                <a:spcPts val="0"/>
              </a:spcBef>
              <a:spcAft>
                <a:spcPts val="0"/>
              </a:spcAft>
              <a:buSzPts val="15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0" name="Google Shape;40;p9"/>
          <p:cNvSpPr txBox="1"/>
          <p:nvPr>
            <p:ph type="title"/>
          </p:nvPr>
        </p:nvSpPr>
        <p:spPr>
          <a:xfrm>
            <a:off x="542725" y="216425"/>
            <a:ext cx="8058600" cy="572700"/>
          </a:xfrm>
          <a:prstGeom prst="rect">
            <a:avLst/>
          </a:prstGeom>
        </p:spPr>
        <p:txBody>
          <a:bodyPr anchorCtr="0" anchor="t" bIns="91425" lIns="91425" spcFirstLastPara="1" rIns="91425" wrap="square" tIns="91425">
            <a:normAutofit/>
          </a:bodyPr>
          <a:lstStyle>
            <a:lvl1pPr lvl="0" algn="ctr">
              <a:spcBef>
                <a:spcPts val="0"/>
              </a:spcBef>
              <a:spcAft>
                <a:spcPts val="0"/>
              </a:spcAft>
              <a:buClr>
                <a:srgbClr val="1F1F1F"/>
              </a:buClr>
              <a:buSzPts val="2800"/>
              <a:buNone/>
              <a:defRPr>
                <a:solidFill>
                  <a:srgbClr val="1F1F1F"/>
                </a:solidFill>
              </a:defRPr>
            </a:lvl1pPr>
            <a:lvl2pPr lvl="1" algn="ctr">
              <a:spcBef>
                <a:spcPts val="0"/>
              </a:spcBef>
              <a:spcAft>
                <a:spcPts val="0"/>
              </a:spcAft>
              <a:buClr>
                <a:srgbClr val="1F1F1F"/>
              </a:buClr>
              <a:buSzPts val="2800"/>
              <a:buNone/>
              <a:defRPr>
                <a:solidFill>
                  <a:srgbClr val="1F1F1F"/>
                </a:solidFill>
              </a:defRPr>
            </a:lvl2pPr>
            <a:lvl3pPr lvl="2" algn="ctr">
              <a:spcBef>
                <a:spcPts val="0"/>
              </a:spcBef>
              <a:spcAft>
                <a:spcPts val="0"/>
              </a:spcAft>
              <a:buClr>
                <a:srgbClr val="1F1F1F"/>
              </a:buClr>
              <a:buSzPts val="2800"/>
              <a:buNone/>
              <a:defRPr>
                <a:solidFill>
                  <a:srgbClr val="1F1F1F"/>
                </a:solidFill>
              </a:defRPr>
            </a:lvl3pPr>
            <a:lvl4pPr lvl="3" algn="ctr">
              <a:spcBef>
                <a:spcPts val="0"/>
              </a:spcBef>
              <a:spcAft>
                <a:spcPts val="0"/>
              </a:spcAft>
              <a:buClr>
                <a:srgbClr val="1F1F1F"/>
              </a:buClr>
              <a:buSzPts val="2800"/>
              <a:buNone/>
              <a:defRPr>
                <a:solidFill>
                  <a:srgbClr val="1F1F1F"/>
                </a:solidFill>
              </a:defRPr>
            </a:lvl4pPr>
            <a:lvl5pPr lvl="4" algn="ctr">
              <a:spcBef>
                <a:spcPts val="0"/>
              </a:spcBef>
              <a:spcAft>
                <a:spcPts val="0"/>
              </a:spcAft>
              <a:buClr>
                <a:srgbClr val="1F1F1F"/>
              </a:buClr>
              <a:buSzPts val="2800"/>
              <a:buNone/>
              <a:defRPr>
                <a:solidFill>
                  <a:srgbClr val="1F1F1F"/>
                </a:solidFill>
              </a:defRPr>
            </a:lvl5pPr>
            <a:lvl6pPr lvl="5" algn="ctr">
              <a:spcBef>
                <a:spcPts val="0"/>
              </a:spcBef>
              <a:spcAft>
                <a:spcPts val="0"/>
              </a:spcAft>
              <a:buClr>
                <a:srgbClr val="1F1F1F"/>
              </a:buClr>
              <a:buSzPts val="2800"/>
              <a:buNone/>
              <a:defRPr>
                <a:solidFill>
                  <a:srgbClr val="1F1F1F"/>
                </a:solidFill>
              </a:defRPr>
            </a:lvl6pPr>
            <a:lvl7pPr lvl="6" algn="ctr">
              <a:spcBef>
                <a:spcPts val="0"/>
              </a:spcBef>
              <a:spcAft>
                <a:spcPts val="0"/>
              </a:spcAft>
              <a:buClr>
                <a:srgbClr val="1F1F1F"/>
              </a:buClr>
              <a:buSzPts val="2800"/>
              <a:buNone/>
              <a:defRPr>
                <a:solidFill>
                  <a:srgbClr val="1F1F1F"/>
                </a:solidFill>
              </a:defRPr>
            </a:lvl7pPr>
            <a:lvl8pPr lvl="7" algn="ctr">
              <a:spcBef>
                <a:spcPts val="0"/>
              </a:spcBef>
              <a:spcAft>
                <a:spcPts val="0"/>
              </a:spcAft>
              <a:buClr>
                <a:srgbClr val="1F1F1F"/>
              </a:buClr>
              <a:buSzPts val="2800"/>
              <a:buNone/>
              <a:defRPr>
                <a:solidFill>
                  <a:srgbClr val="1F1F1F"/>
                </a:solidFill>
              </a:defRPr>
            </a:lvl8pPr>
            <a:lvl9pPr lvl="8" algn="ctr">
              <a:spcBef>
                <a:spcPts val="0"/>
              </a:spcBef>
              <a:spcAft>
                <a:spcPts val="0"/>
              </a:spcAft>
              <a:buClr>
                <a:srgbClr val="1F1F1F"/>
              </a:buClr>
              <a:buSzPts val="2800"/>
              <a:buNone/>
              <a:defRPr>
                <a:solidFill>
                  <a:srgbClr val="1F1F1F"/>
                </a:solidFill>
              </a:defRPr>
            </a:lvl9pPr>
          </a:lstStyle>
          <a:p/>
        </p:txBody>
      </p:sp>
      <p:pic>
        <p:nvPicPr>
          <p:cNvPr id="41" name="Google Shape;41;p9" title="16H_Still 2.png"/>
          <p:cNvPicPr preferRelativeResize="0"/>
          <p:nvPr/>
        </p:nvPicPr>
        <p:blipFill>
          <a:blip r:embed="rId3">
            <a:alphaModFix/>
          </a:blip>
          <a:stretch>
            <a:fillRect/>
          </a:stretch>
        </p:blipFill>
        <p:spPr>
          <a:xfrm flipH="1">
            <a:off x="7717723" y="3389843"/>
            <a:ext cx="1305775" cy="16395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Purple 2">
  <p:cSld name="TITLE_AND_BODY_1_1_1">
    <p:bg>
      <p:bgPr>
        <a:blipFill>
          <a:blip r:embed="rId2">
            <a:alphaModFix/>
          </a:blip>
          <a:stretch>
            <a:fillRect/>
          </a:stretch>
        </a:blipFill>
      </p:bgPr>
    </p:bg>
    <p:spTree>
      <p:nvGrpSpPr>
        <p:cNvPr id="42" name="Shape 42"/>
        <p:cNvGrpSpPr/>
        <p:nvPr/>
      </p:nvGrpSpPr>
      <p:grpSpPr>
        <a:xfrm>
          <a:off x="0" y="0"/>
          <a:ext cx="0" cy="0"/>
          <a:chOff x="0" y="0"/>
          <a:chExt cx="0" cy="0"/>
        </a:xfrm>
      </p:grpSpPr>
      <p:sp>
        <p:nvSpPr>
          <p:cNvPr id="43" name="Google Shape;43;p10"/>
          <p:cNvSpPr txBox="1"/>
          <p:nvPr>
            <p:ph idx="1" type="body"/>
          </p:nvPr>
        </p:nvSpPr>
        <p:spPr>
          <a:xfrm>
            <a:off x="542725" y="923875"/>
            <a:ext cx="8058600" cy="3416400"/>
          </a:xfrm>
          <a:prstGeom prst="rect">
            <a:avLst/>
          </a:prstGeom>
        </p:spPr>
        <p:txBody>
          <a:bodyPr anchorCtr="0" anchor="t" bIns="91425" lIns="91425" spcFirstLastPara="1" rIns="91425" wrap="square" tIns="91425">
            <a:normAutofit/>
          </a:bodyPr>
          <a:lstStyle>
            <a:lvl1pPr indent="-323850" lvl="0" marL="457200">
              <a:spcBef>
                <a:spcPts val="0"/>
              </a:spcBef>
              <a:spcAft>
                <a:spcPts val="0"/>
              </a:spcAft>
              <a:buSzPts val="15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5" name="Google Shape;45;p10"/>
          <p:cNvSpPr txBox="1"/>
          <p:nvPr>
            <p:ph type="title"/>
          </p:nvPr>
        </p:nvSpPr>
        <p:spPr>
          <a:xfrm>
            <a:off x="542725" y="216425"/>
            <a:ext cx="8058600" cy="572700"/>
          </a:xfrm>
          <a:prstGeom prst="rect">
            <a:avLst/>
          </a:prstGeom>
        </p:spPr>
        <p:txBody>
          <a:bodyPr anchorCtr="0" anchor="t" bIns="91425" lIns="91425" spcFirstLastPara="1" rIns="91425" wrap="square" tIns="91425">
            <a:normAutofit/>
          </a:bodyPr>
          <a:lstStyle>
            <a:lvl1pPr lvl="0" algn="ctr">
              <a:spcBef>
                <a:spcPts val="0"/>
              </a:spcBef>
              <a:spcAft>
                <a:spcPts val="0"/>
              </a:spcAft>
              <a:buClr>
                <a:srgbClr val="1F1F1F"/>
              </a:buClr>
              <a:buSzPts val="2800"/>
              <a:buNone/>
              <a:defRPr>
                <a:solidFill>
                  <a:srgbClr val="1F1F1F"/>
                </a:solidFill>
              </a:defRPr>
            </a:lvl1pPr>
            <a:lvl2pPr lvl="1" algn="ctr">
              <a:spcBef>
                <a:spcPts val="0"/>
              </a:spcBef>
              <a:spcAft>
                <a:spcPts val="0"/>
              </a:spcAft>
              <a:buClr>
                <a:srgbClr val="1F1F1F"/>
              </a:buClr>
              <a:buSzPts val="2800"/>
              <a:buNone/>
              <a:defRPr>
                <a:solidFill>
                  <a:srgbClr val="1F1F1F"/>
                </a:solidFill>
              </a:defRPr>
            </a:lvl2pPr>
            <a:lvl3pPr lvl="2" algn="ctr">
              <a:spcBef>
                <a:spcPts val="0"/>
              </a:spcBef>
              <a:spcAft>
                <a:spcPts val="0"/>
              </a:spcAft>
              <a:buClr>
                <a:srgbClr val="1F1F1F"/>
              </a:buClr>
              <a:buSzPts val="2800"/>
              <a:buNone/>
              <a:defRPr>
                <a:solidFill>
                  <a:srgbClr val="1F1F1F"/>
                </a:solidFill>
              </a:defRPr>
            </a:lvl3pPr>
            <a:lvl4pPr lvl="3" algn="ctr">
              <a:spcBef>
                <a:spcPts val="0"/>
              </a:spcBef>
              <a:spcAft>
                <a:spcPts val="0"/>
              </a:spcAft>
              <a:buClr>
                <a:srgbClr val="1F1F1F"/>
              </a:buClr>
              <a:buSzPts val="2800"/>
              <a:buNone/>
              <a:defRPr>
                <a:solidFill>
                  <a:srgbClr val="1F1F1F"/>
                </a:solidFill>
              </a:defRPr>
            </a:lvl4pPr>
            <a:lvl5pPr lvl="4" algn="ctr">
              <a:spcBef>
                <a:spcPts val="0"/>
              </a:spcBef>
              <a:spcAft>
                <a:spcPts val="0"/>
              </a:spcAft>
              <a:buClr>
                <a:srgbClr val="1F1F1F"/>
              </a:buClr>
              <a:buSzPts val="2800"/>
              <a:buNone/>
              <a:defRPr>
                <a:solidFill>
                  <a:srgbClr val="1F1F1F"/>
                </a:solidFill>
              </a:defRPr>
            </a:lvl5pPr>
            <a:lvl6pPr lvl="5" algn="ctr">
              <a:spcBef>
                <a:spcPts val="0"/>
              </a:spcBef>
              <a:spcAft>
                <a:spcPts val="0"/>
              </a:spcAft>
              <a:buClr>
                <a:srgbClr val="1F1F1F"/>
              </a:buClr>
              <a:buSzPts val="2800"/>
              <a:buNone/>
              <a:defRPr>
                <a:solidFill>
                  <a:srgbClr val="1F1F1F"/>
                </a:solidFill>
              </a:defRPr>
            </a:lvl6pPr>
            <a:lvl7pPr lvl="6" algn="ctr">
              <a:spcBef>
                <a:spcPts val="0"/>
              </a:spcBef>
              <a:spcAft>
                <a:spcPts val="0"/>
              </a:spcAft>
              <a:buClr>
                <a:srgbClr val="1F1F1F"/>
              </a:buClr>
              <a:buSzPts val="2800"/>
              <a:buNone/>
              <a:defRPr>
                <a:solidFill>
                  <a:srgbClr val="1F1F1F"/>
                </a:solidFill>
              </a:defRPr>
            </a:lvl7pPr>
            <a:lvl8pPr lvl="7" algn="ctr">
              <a:spcBef>
                <a:spcPts val="0"/>
              </a:spcBef>
              <a:spcAft>
                <a:spcPts val="0"/>
              </a:spcAft>
              <a:buClr>
                <a:srgbClr val="1F1F1F"/>
              </a:buClr>
              <a:buSzPts val="2800"/>
              <a:buNone/>
              <a:defRPr>
                <a:solidFill>
                  <a:srgbClr val="1F1F1F"/>
                </a:solidFill>
              </a:defRPr>
            </a:lvl8pPr>
            <a:lvl9pPr lvl="8" algn="ctr">
              <a:spcBef>
                <a:spcPts val="0"/>
              </a:spcBef>
              <a:spcAft>
                <a:spcPts val="0"/>
              </a:spcAft>
              <a:buClr>
                <a:srgbClr val="1F1F1F"/>
              </a:buClr>
              <a:buSzPts val="2800"/>
              <a:buNone/>
              <a:defRPr>
                <a:solidFill>
                  <a:srgbClr val="1F1F1F"/>
                </a:solidFill>
              </a:defRPr>
            </a:lvl9pPr>
          </a:lstStyle>
          <a:p/>
        </p:txBody>
      </p:sp>
      <p:pic>
        <p:nvPicPr>
          <p:cNvPr id="46" name="Google Shape;46;p10" title="16H_Table.png"/>
          <p:cNvPicPr preferRelativeResize="0"/>
          <p:nvPr/>
        </p:nvPicPr>
        <p:blipFill>
          <a:blip r:embed="rId3">
            <a:alphaModFix/>
          </a:blip>
          <a:stretch>
            <a:fillRect/>
          </a:stretch>
        </p:blipFill>
        <p:spPr>
          <a:xfrm>
            <a:off x="6227125" y="3443700"/>
            <a:ext cx="2916874" cy="1699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Bree Serif"/>
              <a:buNone/>
              <a:defRPr b="1" sz="2800">
                <a:solidFill>
                  <a:schemeClr val="dk1"/>
                </a:solidFill>
                <a:latin typeface="Bree Serif"/>
                <a:ea typeface="Bree Serif"/>
                <a:cs typeface="Bree Serif"/>
                <a:sym typeface="Bree Serif"/>
              </a:defRPr>
            </a:lvl1pPr>
            <a:lvl2pPr lvl="1">
              <a:spcBef>
                <a:spcPts val="0"/>
              </a:spcBef>
              <a:spcAft>
                <a:spcPts val="0"/>
              </a:spcAft>
              <a:buClr>
                <a:schemeClr val="dk1"/>
              </a:buClr>
              <a:buSzPts val="2800"/>
              <a:buFont typeface="Bree Serif"/>
              <a:buNone/>
              <a:defRPr b="1" sz="2800">
                <a:solidFill>
                  <a:schemeClr val="dk1"/>
                </a:solidFill>
                <a:latin typeface="Bree Serif"/>
                <a:ea typeface="Bree Serif"/>
                <a:cs typeface="Bree Serif"/>
                <a:sym typeface="Bree Serif"/>
              </a:defRPr>
            </a:lvl2pPr>
            <a:lvl3pPr lvl="2">
              <a:spcBef>
                <a:spcPts val="0"/>
              </a:spcBef>
              <a:spcAft>
                <a:spcPts val="0"/>
              </a:spcAft>
              <a:buClr>
                <a:schemeClr val="dk1"/>
              </a:buClr>
              <a:buSzPts val="2800"/>
              <a:buFont typeface="Bree Serif"/>
              <a:buNone/>
              <a:defRPr b="1" sz="2800">
                <a:solidFill>
                  <a:schemeClr val="dk1"/>
                </a:solidFill>
                <a:latin typeface="Bree Serif"/>
                <a:ea typeface="Bree Serif"/>
                <a:cs typeface="Bree Serif"/>
                <a:sym typeface="Bree Serif"/>
              </a:defRPr>
            </a:lvl3pPr>
            <a:lvl4pPr lvl="3">
              <a:spcBef>
                <a:spcPts val="0"/>
              </a:spcBef>
              <a:spcAft>
                <a:spcPts val="0"/>
              </a:spcAft>
              <a:buClr>
                <a:schemeClr val="dk1"/>
              </a:buClr>
              <a:buSzPts val="2800"/>
              <a:buFont typeface="Bree Serif"/>
              <a:buNone/>
              <a:defRPr b="1" sz="2800">
                <a:solidFill>
                  <a:schemeClr val="dk1"/>
                </a:solidFill>
                <a:latin typeface="Bree Serif"/>
                <a:ea typeface="Bree Serif"/>
                <a:cs typeface="Bree Serif"/>
                <a:sym typeface="Bree Serif"/>
              </a:defRPr>
            </a:lvl4pPr>
            <a:lvl5pPr lvl="4">
              <a:spcBef>
                <a:spcPts val="0"/>
              </a:spcBef>
              <a:spcAft>
                <a:spcPts val="0"/>
              </a:spcAft>
              <a:buClr>
                <a:schemeClr val="dk1"/>
              </a:buClr>
              <a:buSzPts val="2800"/>
              <a:buFont typeface="Bree Serif"/>
              <a:buNone/>
              <a:defRPr b="1" sz="2800">
                <a:solidFill>
                  <a:schemeClr val="dk1"/>
                </a:solidFill>
                <a:latin typeface="Bree Serif"/>
                <a:ea typeface="Bree Serif"/>
                <a:cs typeface="Bree Serif"/>
                <a:sym typeface="Bree Serif"/>
              </a:defRPr>
            </a:lvl5pPr>
            <a:lvl6pPr lvl="5">
              <a:spcBef>
                <a:spcPts val="0"/>
              </a:spcBef>
              <a:spcAft>
                <a:spcPts val="0"/>
              </a:spcAft>
              <a:buClr>
                <a:schemeClr val="dk1"/>
              </a:buClr>
              <a:buSzPts val="2800"/>
              <a:buFont typeface="Bree Serif"/>
              <a:buNone/>
              <a:defRPr b="1" sz="2800">
                <a:solidFill>
                  <a:schemeClr val="dk1"/>
                </a:solidFill>
                <a:latin typeface="Bree Serif"/>
                <a:ea typeface="Bree Serif"/>
                <a:cs typeface="Bree Serif"/>
                <a:sym typeface="Bree Serif"/>
              </a:defRPr>
            </a:lvl6pPr>
            <a:lvl7pPr lvl="6">
              <a:spcBef>
                <a:spcPts val="0"/>
              </a:spcBef>
              <a:spcAft>
                <a:spcPts val="0"/>
              </a:spcAft>
              <a:buClr>
                <a:schemeClr val="dk1"/>
              </a:buClr>
              <a:buSzPts val="2800"/>
              <a:buFont typeface="Bree Serif"/>
              <a:buNone/>
              <a:defRPr b="1" sz="2800">
                <a:solidFill>
                  <a:schemeClr val="dk1"/>
                </a:solidFill>
                <a:latin typeface="Bree Serif"/>
                <a:ea typeface="Bree Serif"/>
                <a:cs typeface="Bree Serif"/>
                <a:sym typeface="Bree Serif"/>
              </a:defRPr>
            </a:lvl7pPr>
            <a:lvl8pPr lvl="7">
              <a:spcBef>
                <a:spcPts val="0"/>
              </a:spcBef>
              <a:spcAft>
                <a:spcPts val="0"/>
              </a:spcAft>
              <a:buClr>
                <a:schemeClr val="dk1"/>
              </a:buClr>
              <a:buSzPts val="2800"/>
              <a:buFont typeface="Bree Serif"/>
              <a:buNone/>
              <a:defRPr b="1" sz="2800">
                <a:solidFill>
                  <a:schemeClr val="dk1"/>
                </a:solidFill>
                <a:latin typeface="Bree Serif"/>
                <a:ea typeface="Bree Serif"/>
                <a:cs typeface="Bree Serif"/>
                <a:sym typeface="Bree Serif"/>
              </a:defRPr>
            </a:lvl8pPr>
            <a:lvl9pPr lvl="8">
              <a:spcBef>
                <a:spcPts val="0"/>
              </a:spcBef>
              <a:spcAft>
                <a:spcPts val="0"/>
              </a:spcAft>
              <a:buClr>
                <a:schemeClr val="dk1"/>
              </a:buClr>
              <a:buSzPts val="2800"/>
              <a:buFont typeface="Bree Serif"/>
              <a:buNone/>
              <a:defRPr b="1" sz="2800">
                <a:solidFill>
                  <a:schemeClr val="dk1"/>
                </a:solidFill>
                <a:latin typeface="Bree Serif"/>
                <a:ea typeface="Bree Serif"/>
                <a:cs typeface="Bree Serif"/>
                <a:sym typeface="Bree Serif"/>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23850" lvl="0" marL="457200">
              <a:lnSpc>
                <a:spcPct val="115000"/>
              </a:lnSpc>
              <a:spcBef>
                <a:spcPts val="0"/>
              </a:spcBef>
              <a:spcAft>
                <a:spcPts val="0"/>
              </a:spcAft>
              <a:buClr>
                <a:srgbClr val="1F1F1F"/>
              </a:buClr>
              <a:buSzPts val="1500"/>
              <a:buFont typeface="Montserrat"/>
              <a:buChar char="●"/>
              <a:defRPr sz="1500">
                <a:solidFill>
                  <a:srgbClr val="1F1F1F"/>
                </a:solidFill>
                <a:latin typeface="Montserrat"/>
                <a:ea typeface="Montserrat"/>
                <a:cs typeface="Montserrat"/>
                <a:sym typeface="Montserrat"/>
              </a:defRPr>
            </a:lvl1pPr>
            <a:lvl2pPr indent="-298450" lvl="1" marL="914400">
              <a:lnSpc>
                <a:spcPct val="115000"/>
              </a:lnSpc>
              <a:spcBef>
                <a:spcPts val="0"/>
              </a:spcBef>
              <a:spcAft>
                <a:spcPts val="0"/>
              </a:spcAft>
              <a:buClr>
                <a:srgbClr val="1F1F1F"/>
              </a:buClr>
              <a:buSzPts val="1100"/>
              <a:buFont typeface="Montserrat"/>
              <a:buChar char="○"/>
              <a:defRPr sz="1100">
                <a:solidFill>
                  <a:srgbClr val="1F1F1F"/>
                </a:solidFill>
                <a:latin typeface="Montserrat"/>
                <a:ea typeface="Montserrat"/>
                <a:cs typeface="Montserrat"/>
                <a:sym typeface="Montserrat"/>
              </a:defRPr>
            </a:lvl2pPr>
            <a:lvl3pPr indent="-298450" lvl="2" marL="1371600">
              <a:lnSpc>
                <a:spcPct val="115000"/>
              </a:lnSpc>
              <a:spcBef>
                <a:spcPts val="0"/>
              </a:spcBef>
              <a:spcAft>
                <a:spcPts val="0"/>
              </a:spcAft>
              <a:buClr>
                <a:srgbClr val="1F1F1F"/>
              </a:buClr>
              <a:buSzPts val="1100"/>
              <a:buFont typeface="Montserrat"/>
              <a:buChar char="■"/>
              <a:defRPr sz="1100">
                <a:solidFill>
                  <a:srgbClr val="1F1F1F"/>
                </a:solidFill>
                <a:latin typeface="Montserrat"/>
                <a:ea typeface="Montserrat"/>
                <a:cs typeface="Montserrat"/>
                <a:sym typeface="Montserrat"/>
              </a:defRPr>
            </a:lvl3pPr>
            <a:lvl4pPr indent="-298450" lvl="3" marL="1828800">
              <a:lnSpc>
                <a:spcPct val="115000"/>
              </a:lnSpc>
              <a:spcBef>
                <a:spcPts val="0"/>
              </a:spcBef>
              <a:spcAft>
                <a:spcPts val="0"/>
              </a:spcAft>
              <a:buClr>
                <a:srgbClr val="1F1F1F"/>
              </a:buClr>
              <a:buSzPts val="1100"/>
              <a:buFont typeface="Montserrat"/>
              <a:buChar char="●"/>
              <a:defRPr sz="1100">
                <a:solidFill>
                  <a:srgbClr val="1F1F1F"/>
                </a:solidFill>
                <a:latin typeface="Montserrat"/>
                <a:ea typeface="Montserrat"/>
                <a:cs typeface="Montserrat"/>
                <a:sym typeface="Montserrat"/>
              </a:defRPr>
            </a:lvl4pPr>
            <a:lvl5pPr indent="-298450" lvl="4" marL="2286000">
              <a:lnSpc>
                <a:spcPct val="115000"/>
              </a:lnSpc>
              <a:spcBef>
                <a:spcPts val="0"/>
              </a:spcBef>
              <a:spcAft>
                <a:spcPts val="0"/>
              </a:spcAft>
              <a:buClr>
                <a:srgbClr val="1F1F1F"/>
              </a:buClr>
              <a:buSzPts val="1100"/>
              <a:buFont typeface="Montserrat"/>
              <a:buChar char="○"/>
              <a:defRPr sz="1100">
                <a:solidFill>
                  <a:srgbClr val="1F1F1F"/>
                </a:solidFill>
                <a:latin typeface="Montserrat"/>
                <a:ea typeface="Montserrat"/>
                <a:cs typeface="Montserrat"/>
                <a:sym typeface="Montserrat"/>
              </a:defRPr>
            </a:lvl5pPr>
            <a:lvl6pPr indent="-298450" lvl="5" marL="2743200">
              <a:lnSpc>
                <a:spcPct val="115000"/>
              </a:lnSpc>
              <a:spcBef>
                <a:spcPts val="0"/>
              </a:spcBef>
              <a:spcAft>
                <a:spcPts val="0"/>
              </a:spcAft>
              <a:buClr>
                <a:srgbClr val="1F1F1F"/>
              </a:buClr>
              <a:buSzPts val="1100"/>
              <a:buFont typeface="Montserrat"/>
              <a:buChar char="■"/>
              <a:defRPr sz="1100">
                <a:solidFill>
                  <a:srgbClr val="1F1F1F"/>
                </a:solidFill>
                <a:latin typeface="Montserrat"/>
                <a:ea typeface="Montserrat"/>
                <a:cs typeface="Montserrat"/>
                <a:sym typeface="Montserrat"/>
              </a:defRPr>
            </a:lvl6pPr>
            <a:lvl7pPr indent="-298450" lvl="6" marL="3200400">
              <a:lnSpc>
                <a:spcPct val="115000"/>
              </a:lnSpc>
              <a:spcBef>
                <a:spcPts val="0"/>
              </a:spcBef>
              <a:spcAft>
                <a:spcPts val="0"/>
              </a:spcAft>
              <a:buClr>
                <a:srgbClr val="1F1F1F"/>
              </a:buClr>
              <a:buSzPts val="1100"/>
              <a:buFont typeface="Montserrat"/>
              <a:buChar char="●"/>
              <a:defRPr sz="1100">
                <a:solidFill>
                  <a:srgbClr val="1F1F1F"/>
                </a:solidFill>
                <a:latin typeface="Montserrat"/>
                <a:ea typeface="Montserrat"/>
                <a:cs typeface="Montserrat"/>
                <a:sym typeface="Montserrat"/>
              </a:defRPr>
            </a:lvl7pPr>
            <a:lvl8pPr indent="-298450" lvl="7" marL="3657600">
              <a:lnSpc>
                <a:spcPct val="115000"/>
              </a:lnSpc>
              <a:spcBef>
                <a:spcPts val="0"/>
              </a:spcBef>
              <a:spcAft>
                <a:spcPts val="0"/>
              </a:spcAft>
              <a:buClr>
                <a:srgbClr val="1F1F1F"/>
              </a:buClr>
              <a:buSzPts val="1100"/>
              <a:buFont typeface="Montserrat"/>
              <a:buChar char="○"/>
              <a:defRPr sz="1100">
                <a:solidFill>
                  <a:srgbClr val="1F1F1F"/>
                </a:solidFill>
                <a:latin typeface="Montserrat"/>
                <a:ea typeface="Montserrat"/>
                <a:cs typeface="Montserrat"/>
                <a:sym typeface="Montserrat"/>
              </a:defRPr>
            </a:lvl8pPr>
            <a:lvl9pPr indent="-298450" lvl="8" marL="4114800">
              <a:lnSpc>
                <a:spcPct val="115000"/>
              </a:lnSpc>
              <a:spcBef>
                <a:spcPts val="0"/>
              </a:spcBef>
              <a:spcAft>
                <a:spcPts val="0"/>
              </a:spcAft>
              <a:buClr>
                <a:srgbClr val="1F1F1F"/>
              </a:buClr>
              <a:buSzPts val="1100"/>
              <a:buFont typeface="Montserrat"/>
              <a:buChar char="■"/>
              <a:defRPr sz="1100">
                <a:solidFill>
                  <a:srgbClr val="1F1F1F"/>
                </a:solidFill>
                <a:latin typeface="Montserrat"/>
                <a:ea typeface="Montserrat"/>
                <a:cs typeface="Montserrat"/>
                <a:sym typeface="Montserra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ctrTitle"/>
          </p:nvPr>
        </p:nvSpPr>
        <p:spPr>
          <a:xfrm>
            <a:off x="280850" y="3652700"/>
            <a:ext cx="8520600" cy="6399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16 Hudson</a:t>
            </a:r>
            <a:endParaRPr/>
          </a:p>
        </p:txBody>
      </p:sp>
      <p:sp>
        <p:nvSpPr>
          <p:cNvPr id="67" name="Google Shape;67;p15"/>
          <p:cNvSpPr txBox="1"/>
          <p:nvPr>
            <p:ph idx="1" type="subTitle"/>
          </p:nvPr>
        </p:nvSpPr>
        <p:spPr>
          <a:xfrm>
            <a:off x="311700" y="4198500"/>
            <a:ext cx="8520600" cy="792600"/>
          </a:xfrm>
          <a:prstGeom prst="rect">
            <a:avLst/>
          </a:prstGeom>
        </p:spPr>
        <p:txBody>
          <a:bodyPr anchorCtr="0" anchor="t" bIns="91425" lIns="91425" spcFirstLastPara="1" rIns="91425" wrap="square" tIns="91425">
            <a:normAutofit/>
          </a:bodyPr>
          <a:lstStyle/>
          <a:p>
            <a:pPr indent="0" lvl="0" marL="0" rtl="0" algn="ctr">
              <a:lnSpc>
                <a:spcPct val="80000"/>
              </a:lnSpc>
              <a:spcBef>
                <a:spcPts val="0"/>
              </a:spcBef>
              <a:spcAft>
                <a:spcPts val="0"/>
              </a:spcAft>
              <a:buClr>
                <a:schemeClr val="dk1"/>
              </a:buClr>
              <a:buSzPts val="1100"/>
              <a:buFont typeface="Arial"/>
              <a:buNone/>
            </a:pPr>
            <a:r>
              <a:rPr lang="en" sz="1600">
                <a:solidFill>
                  <a:srgbClr val="3073B1"/>
                </a:solidFill>
                <a:latin typeface="Lexend Light"/>
                <a:ea typeface="Lexend Light"/>
                <a:cs typeface="Lexend Light"/>
                <a:sym typeface="Lexend Light"/>
              </a:rPr>
              <a:t>Discussion and Activity Slide Template</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4"/>
          <p:cNvSpPr txBox="1"/>
          <p:nvPr>
            <p:ph type="title"/>
          </p:nvPr>
        </p:nvSpPr>
        <p:spPr>
          <a:xfrm>
            <a:off x="542725" y="216425"/>
            <a:ext cx="8058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2820">
                <a:solidFill>
                  <a:srgbClr val="000000"/>
                </a:solidFill>
              </a:rPr>
              <a:t>Post-viewing discussion</a:t>
            </a:r>
            <a:endParaRPr sz="2820">
              <a:solidFill>
                <a:srgbClr val="000000"/>
              </a:solidFill>
            </a:endParaRPr>
          </a:p>
        </p:txBody>
      </p:sp>
      <p:sp>
        <p:nvSpPr>
          <p:cNvPr id="118" name="Google Shape;118;p24"/>
          <p:cNvSpPr txBox="1"/>
          <p:nvPr>
            <p:ph idx="4294967295" type="body"/>
          </p:nvPr>
        </p:nvSpPr>
        <p:spPr>
          <a:xfrm>
            <a:off x="542725" y="1076275"/>
            <a:ext cx="8058600" cy="3035100"/>
          </a:xfrm>
          <a:prstGeom prst="rect">
            <a:avLst/>
          </a:prstGeom>
        </p:spPr>
        <p:txBody>
          <a:bodyPr anchorCtr="0" anchor="ctr" bIns="91425" lIns="91425" spcFirstLastPara="1" rIns="91425" wrap="square" tIns="91425">
            <a:noAutofit/>
          </a:bodyPr>
          <a:lstStyle/>
          <a:p>
            <a:pPr indent="-342900" lvl="0" marL="457200" rtl="0" algn="l">
              <a:spcBef>
                <a:spcPts val="1200"/>
              </a:spcBef>
              <a:spcAft>
                <a:spcPts val="0"/>
              </a:spcAft>
              <a:buClr>
                <a:schemeClr val="dk1"/>
              </a:buClr>
              <a:buSzPts val="1800"/>
              <a:buChar char="●"/>
            </a:pPr>
            <a:r>
              <a:rPr lang="en" sz="1800">
                <a:solidFill>
                  <a:schemeClr val="dk1"/>
                </a:solidFill>
              </a:rPr>
              <a:t>How did ___ feel when ___?</a:t>
            </a:r>
            <a:br>
              <a:rPr lang="en" sz="1800">
                <a:solidFill>
                  <a:schemeClr val="dk1"/>
                </a:solidFill>
              </a:rPr>
            </a:b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What choice did ___ make or strategy did they use?</a:t>
            </a:r>
            <a:br>
              <a:rPr lang="en" sz="1800">
                <a:solidFill>
                  <a:schemeClr val="dk1"/>
                </a:solidFill>
              </a:rPr>
            </a:b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What else could they have done?</a:t>
            </a:r>
            <a:br>
              <a:rPr lang="en" sz="1800">
                <a:solidFill>
                  <a:schemeClr val="dk1"/>
                </a:solidFill>
              </a:rPr>
            </a:b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What would YOU have done?</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5"/>
          <p:cNvSpPr txBox="1"/>
          <p:nvPr>
            <p:ph type="title"/>
          </p:nvPr>
        </p:nvSpPr>
        <p:spPr>
          <a:xfrm>
            <a:off x="542725" y="216425"/>
            <a:ext cx="8058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2820"/>
              <a:t>Post-viewing discussion</a:t>
            </a:r>
            <a:endParaRPr sz="2820"/>
          </a:p>
        </p:txBody>
      </p:sp>
      <p:sp>
        <p:nvSpPr>
          <p:cNvPr id="124" name="Google Shape;124;p25"/>
          <p:cNvSpPr txBox="1"/>
          <p:nvPr>
            <p:ph idx="4294967295" type="body"/>
          </p:nvPr>
        </p:nvSpPr>
        <p:spPr>
          <a:xfrm>
            <a:off x="542725" y="1076275"/>
            <a:ext cx="8058600" cy="304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000">
                <a:latin typeface="Montserrat"/>
                <a:ea typeface="Montserrat"/>
                <a:cs typeface="Montserrat"/>
                <a:sym typeface="Montserrat"/>
              </a:rPr>
              <a:t>What are </a:t>
            </a:r>
            <a:r>
              <a:rPr lang="en" sz="2000"/>
              <a:t>some other skills the character could have used to solve </a:t>
            </a:r>
            <a:r>
              <a:rPr lang="en" sz="2000"/>
              <a:t>their</a:t>
            </a:r>
            <a:r>
              <a:rPr lang="en" sz="2000"/>
              <a:t> problem? </a:t>
            </a:r>
            <a:endParaRPr sz="2000">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6"/>
          <p:cNvSpPr txBox="1"/>
          <p:nvPr>
            <p:ph type="title"/>
          </p:nvPr>
        </p:nvSpPr>
        <p:spPr>
          <a:xfrm>
            <a:off x="542725" y="216425"/>
            <a:ext cx="8058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2820"/>
              <a:t>Take It Further: In-Class Activity</a:t>
            </a:r>
            <a:endParaRPr sz="2820"/>
          </a:p>
        </p:txBody>
      </p:sp>
      <p:sp>
        <p:nvSpPr>
          <p:cNvPr id="130" name="Google Shape;130;p26"/>
          <p:cNvSpPr txBox="1"/>
          <p:nvPr>
            <p:ph idx="1" type="body"/>
          </p:nvPr>
        </p:nvSpPr>
        <p:spPr>
          <a:xfrm>
            <a:off x="542725" y="923875"/>
            <a:ext cx="8058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en" sz="1400">
                <a:solidFill>
                  <a:schemeClr val="dk1"/>
                </a:solidFill>
              </a:rPr>
              <a:t>Now let’s practice the skill we saw the character use to deal with their challenge!</a:t>
            </a:r>
            <a:endParaRPr b="1" sz="1400">
              <a:solidFill>
                <a:schemeClr val="dk1"/>
              </a:solidFill>
            </a:endParaRPr>
          </a:p>
          <a:p>
            <a:pPr indent="0" lvl="0" marL="0" rtl="0" algn="l">
              <a:spcBef>
                <a:spcPts val="1200"/>
              </a:spcBef>
              <a:spcAft>
                <a:spcPts val="0"/>
              </a:spcAft>
              <a:buClr>
                <a:schemeClr val="dk1"/>
              </a:buClr>
              <a:buSzPts val="1100"/>
              <a:buFont typeface="Arial"/>
              <a:buNone/>
            </a:pPr>
            <a:r>
              <a:rPr lang="en" sz="1400">
                <a:solidFill>
                  <a:schemeClr val="dk1"/>
                </a:solidFill>
              </a:rPr>
              <a:t>Students may practice by:</a:t>
            </a:r>
            <a:endParaRPr sz="1400">
              <a:solidFill>
                <a:schemeClr val="dk1"/>
              </a:solidFill>
            </a:endParaRPr>
          </a:p>
          <a:p>
            <a:pPr indent="-317500" lvl="0" marL="457200" rtl="0" algn="l">
              <a:spcBef>
                <a:spcPts val="1200"/>
              </a:spcBef>
              <a:spcAft>
                <a:spcPts val="0"/>
              </a:spcAft>
              <a:buClr>
                <a:schemeClr val="dk1"/>
              </a:buClr>
              <a:buSzPts val="1400"/>
              <a:buChar char="●"/>
            </a:pPr>
            <a:r>
              <a:rPr lang="en" sz="1400">
                <a:solidFill>
                  <a:schemeClr val="dk1"/>
                </a:solidFill>
              </a:rPr>
              <a:t>Acting it out</a:t>
            </a:r>
            <a:br>
              <a:rPr lang="en" sz="1400">
                <a:solidFill>
                  <a:schemeClr val="dk1"/>
                </a:solidFill>
              </a:rPr>
            </a:b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Drawing or building</a:t>
            </a:r>
            <a:br>
              <a:rPr lang="en" sz="1400">
                <a:solidFill>
                  <a:schemeClr val="dk1"/>
                </a:solidFill>
              </a:rPr>
            </a:b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Telling a story</a:t>
            </a:r>
            <a:br>
              <a:rPr lang="en" sz="1400">
                <a:solidFill>
                  <a:schemeClr val="dk1"/>
                </a:solidFill>
              </a:rPr>
            </a:b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Solving a pretend problem</a:t>
            </a:r>
            <a:br>
              <a:rPr lang="en" sz="1400">
                <a:solidFill>
                  <a:schemeClr val="dk1"/>
                </a:solidFill>
              </a:rPr>
            </a:b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Creating something to share</a:t>
            </a:r>
            <a:br>
              <a:rPr lang="en" sz="1400">
                <a:solidFill>
                  <a:schemeClr val="dk1"/>
                </a:solidFill>
              </a:rPr>
            </a:br>
            <a:endParaRPr sz="1400">
              <a:solidFill>
                <a:schemeClr val="dk1"/>
              </a:solidFill>
            </a:endParaRPr>
          </a:p>
          <a:p>
            <a:pPr indent="0" lvl="0" marL="0" rtl="0" algn="l">
              <a:spcBef>
                <a:spcPts val="120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None/>
            </a:pPr>
            <a:r>
              <a:t/>
            </a: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7"/>
          <p:cNvSpPr txBox="1"/>
          <p:nvPr>
            <p:ph idx="1" type="body"/>
          </p:nvPr>
        </p:nvSpPr>
        <p:spPr>
          <a:xfrm>
            <a:off x="542725" y="923875"/>
            <a:ext cx="8058600" cy="3416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1400">
              <a:solidFill>
                <a:schemeClr val="dk1"/>
              </a:solidFill>
            </a:endParaRPr>
          </a:p>
          <a:p>
            <a:pPr indent="0" lvl="0" marL="0" rtl="0" algn="l">
              <a:spcBef>
                <a:spcPts val="1200"/>
              </a:spcBef>
              <a:spcAft>
                <a:spcPts val="0"/>
              </a:spcAft>
              <a:buClr>
                <a:schemeClr val="dk1"/>
              </a:buClr>
              <a:buSzPts val="1100"/>
              <a:buFont typeface="Arial"/>
              <a:buNone/>
            </a:pPr>
            <a:r>
              <a:rPr lang="en" sz="1400">
                <a:solidFill>
                  <a:schemeClr val="dk1"/>
                </a:solidFill>
              </a:rPr>
              <a:t>Finish this sentence:</a:t>
            </a:r>
            <a:endParaRPr sz="1400">
              <a:solidFill>
                <a:schemeClr val="dk1"/>
              </a:solidFill>
            </a:endParaRPr>
          </a:p>
          <a:p>
            <a:pPr indent="-317500" lvl="0" marL="457200" rtl="0" algn="l">
              <a:spcBef>
                <a:spcPts val="1200"/>
              </a:spcBef>
              <a:spcAft>
                <a:spcPts val="0"/>
              </a:spcAft>
              <a:buClr>
                <a:schemeClr val="dk1"/>
              </a:buClr>
              <a:buSzPts val="1400"/>
              <a:buChar char="●"/>
            </a:pPr>
            <a:r>
              <a:rPr lang="en" sz="1400">
                <a:solidFill>
                  <a:schemeClr val="dk1"/>
                </a:solidFill>
              </a:rPr>
              <a:t>“Today I learned that…”</a:t>
            </a:r>
            <a:endParaRPr sz="1400">
              <a:solidFill>
                <a:schemeClr val="dk1"/>
              </a:solidFill>
            </a:endParaRPr>
          </a:p>
          <a:p>
            <a:pPr indent="-317500" lvl="0" marL="457200" rtl="0" algn="l">
              <a:spcBef>
                <a:spcPts val="1200"/>
              </a:spcBef>
              <a:spcAft>
                <a:spcPts val="0"/>
              </a:spcAft>
              <a:buClr>
                <a:schemeClr val="dk1"/>
              </a:buClr>
              <a:buSzPts val="1400"/>
              <a:buChar char="●"/>
            </a:pPr>
            <a:r>
              <a:rPr lang="en" sz="1400">
                <a:solidFill>
                  <a:schemeClr val="dk1"/>
                </a:solidFill>
              </a:rPr>
              <a:t>“Next time I feel ___, I can...”</a:t>
            </a:r>
            <a:endParaRPr sz="1400"/>
          </a:p>
          <a:p>
            <a:pPr indent="0" lvl="0" marL="0" rtl="0" algn="l">
              <a:spcBef>
                <a:spcPts val="1200"/>
              </a:spcBef>
              <a:spcAft>
                <a:spcPts val="0"/>
              </a:spcAft>
              <a:buClr>
                <a:schemeClr val="dk1"/>
              </a:buClr>
              <a:buSzPts val="1100"/>
              <a:buFont typeface="Arial"/>
              <a:buNone/>
            </a:pPr>
            <a:r>
              <a:rPr lang="en" sz="1400">
                <a:solidFill>
                  <a:schemeClr val="dk1"/>
                </a:solidFill>
              </a:rPr>
              <a:t>Choose one way to share:</a:t>
            </a:r>
            <a:endParaRPr sz="1400">
              <a:solidFill>
                <a:schemeClr val="dk1"/>
              </a:solidFill>
            </a:endParaRPr>
          </a:p>
          <a:p>
            <a:pPr indent="-317500" lvl="0" marL="457200" rtl="0" algn="l">
              <a:spcBef>
                <a:spcPts val="1200"/>
              </a:spcBef>
              <a:spcAft>
                <a:spcPts val="0"/>
              </a:spcAft>
              <a:buClr>
                <a:schemeClr val="dk1"/>
              </a:buClr>
              <a:buSzPts val="1400"/>
              <a:buChar char="●"/>
            </a:pPr>
            <a:r>
              <a:rPr lang="en" sz="1400">
                <a:solidFill>
                  <a:schemeClr val="dk1"/>
                </a:solidFill>
              </a:rPr>
              <a:t>Turn &amp; Talk</a:t>
            </a:r>
            <a:endParaRPr sz="1400">
              <a:solidFill>
                <a:schemeClr val="dk1"/>
              </a:solidFill>
            </a:endParaRPr>
          </a:p>
          <a:p>
            <a:pPr indent="-317500" lvl="0" marL="457200" rtl="0" algn="l">
              <a:spcBef>
                <a:spcPts val="1200"/>
              </a:spcBef>
              <a:spcAft>
                <a:spcPts val="0"/>
              </a:spcAft>
              <a:buClr>
                <a:schemeClr val="dk1"/>
              </a:buClr>
              <a:buSzPts val="1400"/>
              <a:buChar char="●"/>
            </a:pPr>
            <a:r>
              <a:rPr lang="en" sz="1400">
                <a:solidFill>
                  <a:schemeClr val="dk1"/>
                </a:solidFill>
              </a:rPr>
              <a:t>Show with a drawing</a:t>
            </a:r>
            <a:endParaRPr sz="1400">
              <a:solidFill>
                <a:schemeClr val="dk1"/>
              </a:solidFill>
            </a:endParaRPr>
          </a:p>
          <a:p>
            <a:pPr indent="-317500" lvl="0" marL="457200" rtl="0" algn="l">
              <a:spcBef>
                <a:spcPts val="1200"/>
              </a:spcBef>
              <a:spcAft>
                <a:spcPts val="0"/>
              </a:spcAft>
              <a:buClr>
                <a:schemeClr val="dk1"/>
              </a:buClr>
              <a:buSzPts val="1400"/>
              <a:buChar char="●"/>
            </a:pPr>
            <a:r>
              <a:rPr lang="en" sz="1400">
                <a:solidFill>
                  <a:schemeClr val="dk1"/>
                </a:solidFill>
              </a:rPr>
              <a:t>Thumbs-up / thumbs-middle / thumbs-down</a:t>
            </a:r>
            <a:endParaRPr sz="1400">
              <a:solidFill>
                <a:schemeClr val="dk1"/>
              </a:solidFill>
            </a:endParaRPr>
          </a:p>
          <a:p>
            <a:pPr indent="-317500" lvl="0" marL="457200" rtl="0" algn="l">
              <a:spcBef>
                <a:spcPts val="1200"/>
              </a:spcBef>
              <a:spcAft>
                <a:spcPts val="0"/>
              </a:spcAft>
              <a:buClr>
                <a:schemeClr val="dk1"/>
              </a:buClr>
              <a:buSzPts val="1400"/>
              <a:buChar char="●"/>
            </a:pPr>
            <a:r>
              <a:rPr lang="en" sz="1400">
                <a:solidFill>
                  <a:schemeClr val="dk1"/>
                </a:solidFill>
              </a:rPr>
              <a:t>One volunteer share</a:t>
            </a:r>
            <a:endParaRPr sz="1400">
              <a:solidFill>
                <a:schemeClr val="dk1"/>
              </a:solidFill>
            </a:endParaRPr>
          </a:p>
          <a:p>
            <a:pPr indent="-317500" lvl="0" marL="457200" rtl="0" algn="l">
              <a:spcBef>
                <a:spcPts val="1200"/>
              </a:spcBef>
              <a:spcAft>
                <a:spcPts val="1200"/>
              </a:spcAft>
              <a:buClr>
                <a:schemeClr val="dk1"/>
              </a:buClr>
              <a:buSzPts val="1400"/>
              <a:buChar char="●"/>
            </a:pPr>
            <a:r>
              <a:rPr lang="en" sz="1400">
                <a:solidFill>
                  <a:schemeClr val="dk1"/>
                </a:solidFill>
              </a:rPr>
              <a:t>Quiet think time</a:t>
            </a:r>
            <a:br>
              <a:rPr lang="en" sz="1400">
                <a:solidFill>
                  <a:schemeClr val="dk1"/>
                </a:solidFill>
              </a:rPr>
            </a:br>
            <a:endParaRPr sz="1400"/>
          </a:p>
        </p:txBody>
      </p:sp>
      <p:sp>
        <p:nvSpPr>
          <p:cNvPr id="136" name="Google Shape;136;p27"/>
          <p:cNvSpPr txBox="1"/>
          <p:nvPr>
            <p:ph type="title"/>
          </p:nvPr>
        </p:nvSpPr>
        <p:spPr>
          <a:xfrm>
            <a:off x="542725" y="216425"/>
            <a:ext cx="8058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2820"/>
              <a:t>Reflecti</a:t>
            </a:r>
            <a:r>
              <a:rPr lang="en" sz="2820"/>
              <a:t>on</a:t>
            </a:r>
            <a:endParaRPr sz="282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8"/>
          <p:cNvSpPr txBox="1"/>
          <p:nvPr>
            <p:ph type="title"/>
          </p:nvPr>
        </p:nvSpPr>
        <p:spPr>
          <a:xfrm>
            <a:off x="542725" y="216425"/>
            <a:ext cx="8058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2820"/>
              <a:t>At-Home Activity</a:t>
            </a:r>
            <a:endParaRPr sz="2820"/>
          </a:p>
        </p:txBody>
      </p:sp>
      <p:sp>
        <p:nvSpPr>
          <p:cNvPr id="142" name="Google Shape;142;p28"/>
          <p:cNvSpPr txBox="1"/>
          <p:nvPr>
            <p:ph idx="1" type="body"/>
          </p:nvPr>
        </p:nvSpPr>
        <p:spPr>
          <a:xfrm>
            <a:off x="542725" y="923875"/>
            <a:ext cx="8058600" cy="34164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Clr>
                <a:schemeClr val="dk1"/>
              </a:buClr>
              <a:buSzPts val="1100"/>
              <a:buFont typeface="Arial"/>
              <a:buNone/>
            </a:pPr>
            <a:r>
              <a:rPr b="1" lang="en" sz="1200">
                <a:solidFill>
                  <a:schemeClr val="dk1"/>
                </a:solidFill>
              </a:rPr>
              <a:t>Suggested Note to Send Home</a:t>
            </a:r>
            <a:endParaRPr b="1" sz="1200">
              <a:solidFill>
                <a:schemeClr val="dk1"/>
              </a:solidFill>
            </a:endParaRPr>
          </a:p>
          <a:p>
            <a:pPr indent="0" lvl="0" marL="0" rtl="0" algn="l">
              <a:spcBef>
                <a:spcPts val="1200"/>
              </a:spcBef>
              <a:spcAft>
                <a:spcPts val="0"/>
              </a:spcAft>
              <a:buClr>
                <a:schemeClr val="dk1"/>
              </a:buClr>
              <a:buSzPts val="1100"/>
              <a:buFont typeface="Arial"/>
              <a:buNone/>
            </a:pPr>
            <a:r>
              <a:rPr b="1" lang="en" sz="1200">
                <a:solidFill>
                  <a:schemeClr val="dk1"/>
                </a:solidFill>
              </a:rPr>
              <a:t>Subject:</a:t>
            </a:r>
            <a:r>
              <a:rPr lang="en" sz="1200">
                <a:solidFill>
                  <a:schemeClr val="dk1"/>
                </a:solidFill>
              </a:rPr>
              <a:t> Today’s </a:t>
            </a:r>
            <a:r>
              <a:rPr i="1" lang="en" sz="1200">
                <a:solidFill>
                  <a:schemeClr val="dk1"/>
                </a:solidFill>
              </a:rPr>
              <a:t>16 Hudson </a:t>
            </a:r>
            <a:r>
              <a:rPr lang="en" sz="1200">
                <a:solidFill>
                  <a:schemeClr val="dk1"/>
                </a:solidFill>
              </a:rPr>
              <a:t>Social and Emotional Learning</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a:solidFill>
                  <a:schemeClr val="dk1"/>
                </a:solidFill>
              </a:rPr>
              <a:t>Message:</a:t>
            </a:r>
            <a:endParaRPr b="1" sz="1200">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This week, students watched an episode of 16 Hudson focused on </a:t>
            </a:r>
            <a:r>
              <a:rPr b="1" lang="en" sz="1200">
                <a:solidFill>
                  <a:schemeClr val="dk1"/>
                </a:solidFill>
              </a:rPr>
              <a:t>[skill/theme]</a:t>
            </a:r>
            <a:r>
              <a:rPr lang="en" sz="1200">
                <a:solidFill>
                  <a:schemeClr val="dk1"/>
                </a:solidFill>
              </a:rPr>
              <a:t>.</a:t>
            </a:r>
            <a:br>
              <a:rPr lang="en" sz="1200">
                <a:solidFill>
                  <a:schemeClr val="dk1"/>
                </a:solidFill>
              </a:rPr>
            </a:br>
            <a:r>
              <a:rPr lang="en" sz="1200">
                <a:solidFill>
                  <a:schemeClr val="dk1"/>
                </a:solidFill>
              </a:rPr>
              <a:t>Together, we talked about </a:t>
            </a:r>
            <a:r>
              <a:rPr b="1" lang="en" sz="1200">
                <a:solidFill>
                  <a:schemeClr val="dk1"/>
                </a:solidFill>
              </a:rPr>
              <a:t>[big idea in kid-friendly language]</a:t>
            </a:r>
            <a:r>
              <a:rPr lang="en" sz="1200">
                <a:solidFill>
                  <a:schemeClr val="dk1"/>
                </a:solidFill>
              </a:rPr>
              <a:t> and practiced this skill through </a:t>
            </a:r>
            <a:r>
              <a:rPr b="1" lang="en" sz="1200">
                <a:solidFill>
                  <a:schemeClr val="dk1"/>
                </a:solidFill>
              </a:rPr>
              <a:t>[brief activity description]</a:t>
            </a:r>
            <a:r>
              <a:rPr lang="en" sz="1200">
                <a:solidFill>
                  <a:schemeClr val="dk1"/>
                </a:solidFill>
              </a:rPr>
              <a:t>.</a:t>
            </a:r>
            <a:endParaRPr sz="1200">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At home, you might invite a short conversation by asking:</a:t>
            </a:r>
            <a:endParaRPr sz="1200">
              <a:solidFill>
                <a:schemeClr val="dk1"/>
              </a:solidFill>
            </a:endParaRPr>
          </a:p>
          <a:p>
            <a:pPr indent="-304800" lvl="0" marL="457200" rtl="0" algn="l">
              <a:spcBef>
                <a:spcPts val="1200"/>
              </a:spcBef>
              <a:spcAft>
                <a:spcPts val="0"/>
              </a:spcAft>
              <a:buClr>
                <a:schemeClr val="dk1"/>
              </a:buClr>
              <a:buSzPts val="1200"/>
              <a:buChar char="●"/>
            </a:pPr>
            <a:r>
              <a:rPr lang="en" sz="1200">
                <a:solidFill>
                  <a:schemeClr val="dk1"/>
                </a:solidFill>
              </a:rPr>
              <a:t>“What do you remember from the </a:t>
            </a:r>
            <a:r>
              <a:rPr i="1" lang="en" sz="1200">
                <a:solidFill>
                  <a:schemeClr val="dk1"/>
                </a:solidFill>
              </a:rPr>
              <a:t>16 Hudson</a:t>
            </a:r>
            <a:r>
              <a:rPr lang="en" sz="1200">
                <a:solidFill>
                  <a:schemeClr val="dk1"/>
                </a:solidFill>
              </a:rPr>
              <a:t> episode you watched today?”</a:t>
            </a:r>
            <a:br>
              <a:rPr lang="en" sz="1200">
                <a:solidFill>
                  <a:schemeClr val="dk1"/>
                </a:solidFill>
              </a:rPr>
            </a:b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“What choice did a character have to make?”</a:t>
            </a:r>
            <a:br>
              <a:rPr lang="en" sz="1200">
                <a:solidFill>
                  <a:schemeClr val="dk1"/>
                </a:solidFill>
              </a:rPr>
            </a:b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“What did you practice in class today?”</a:t>
            </a:r>
            <a:br>
              <a:rPr lang="en" sz="1200">
                <a:solidFill>
                  <a:schemeClr val="dk1"/>
                </a:solidFill>
              </a:rPr>
            </a:br>
            <a:r>
              <a:rPr lang="en" sz="1200">
                <a:solidFill>
                  <a:schemeClr val="dk1"/>
                </a:solidFill>
              </a:rPr>
              <a:t>Thank you for partnering with us in supporting your child’s social and emotional learning.</a:t>
            </a:r>
            <a:endParaRPr sz="1200"/>
          </a:p>
          <a:p>
            <a:pPr indent="0" lvl="0" marL="0" rtl="0" algn="l">
              <a:spcBef>
                <a:spcPts val="1200"/>
              </a:spcBef>
              <a:spcAft>
                <a:spcPts val="1200"/>
              </a:spcAft>
              <a:buNone/>
            </a:pPr>
            <a:r>
              <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9"/>
          <p:cNvSpPr txBox="1"/>
          <p:nvPr>
            <p:ph type="title"/>
          </p:nvPr>
        </p:nvSpPr>
        <p:spPr>
          <a:xfrm>
            <a:off x="542725" y="955850"/>
            <a:ext cx="8058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  </a:t>
            </a:r>
            <a:r>
              <a:rPr lang="en"/>
              <a:t>End of Lesson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1" name="Shape 71"/>
        <p:cNvGrpSpPr/>
        <p:nvPr/>
      </p:nvGrpSpPr>
      <p:grpSpPr>
        <a:xfrm>
          <a:off x="0" y="0"/>
          <a:ext cx="0" cy="0"/>
          <a:chOff x="0" y="0"/>
          <a:chExt cx="0" cy="0"/>
        </a:xfrm>
      </p:grpSpPr>
      <p:sp>
        <p:nvSpPr>
          <p:cNvPr id="72" name="Google Shape;72;p16"/>
          <p:cNvSpPr txBox="1"/>
          <p:nvPr>
            <p:ph type="title"/>
          </p:nvPr>
        </p:nvSpPr>
        <p:spPr>
          <a:xfrm>
            <a:off x="542725" y="2614675"/>
            <a:ext cx="8058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600">
                <a:solidFill>
                  <a:srgbClr val="000000"/>
                </a:solidFill>
              </a:rPr>
              <a:t>For Teacher Reference</a:t>
            </a:r>
            <a:endParaRPr sz="36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6" name="Shape 76"/>
        <p:cNvGrpSpPr/>
        <p:nvPr/>
      </p:nvGrpSpPr>
      <p:grpSpPr>
        <a:xfrm>
          <a:off x="0" y="0"/>
          <a:ext cx="0" cy="0"/>
          <a:chOff x="0" y="0"/>
          <a:chExt cx="0" cy="0"/>
        </a:xfrm>
      </p:grpSpPr>
      <p:sp>
        <p:nvSpPr>
          <p:cNvPr id="77" name="Google Shape;77;p17"/>
          <p:cNvSpPr txBox="1"/>
          <p:nvPr>
            <p:ph type="title"/>
          </p:nvPr>
        </p:nvSpPr>
        <p:spPr>
          <a:xfrm>
            <a:off x="542725" y="216425"/>
            <a:ext cx="8058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Teacher Guidance</a:t>
            </a:r>
            <a:endParaRPr/>
          </a:p>
        </p:txBody>
      </p:sp>
      <p:sp>
        <p:nvSpPr>
          <p:cNvPr id="78" name="Google Shape;78;p17"/>
          <p:cNvSpPr txBox="1"/>
          <p:nvPr>
            <p:ph idx="1" type="body"/>
          </p:nvPr>
        </p:nvSpPr>
        <p:spPr>
          <a:xfrm>
            <a:off x="542725" y="923875"/>
            <a:ext cx="8058600" cy="3416400"/>
          </a:xfrm>
          <a:prstGeom prst="rect">
            <a:avLst/>
          </a:prstGeom>
        </p:spPr>
        <p:txBody>
          <a:bodyPr anchorCtr="0" anchor="t" bIns="91425" lIns="91425" spcFirstLastPara="1" rIns="91425" wrap="square" tIns="91425">
            <a:noAutofit/>
          </a:bodyPr>
          <a:lstStyle/>
          <a:p>
            <a:pPr indent="0" lvl="0" marL="0" rtl="0" algn="l">
              <a:spcBef>
                <a:spcPts val="2400"/>
              </a:spcBef>
              <a:spcAft>
                <a:spcPts val="0"/>
              </a:spcAft>
              <a:buNone/>
            </a:pPr>
            <a:r>
              <a:rPr lang="en" sz="1100">
                <a:solidFill>
                  <a:schemeClr val="dk1"/>
                </a:solidFill>
              </a:rPr>
              <a:t>Each </a:t>
            </a:r>
            <a:r>
              <a:rPr i="1" lang="en" sz="1100">
                <a:solidFill>
                  <a:schemeClr val="dk1"/>
                </a:solidFill>
              </a:rPr>
              <a:t>16 Hudson</a:t>
            </a:r>
            <a:r>
              <a:rPr lang="en" sz="1100">
                <a:solidFill>
                  <a:schemeClr val="dk1"/>
                </a:solidFill>
              </a:rPr>
              <a:t> episode shares a story about friendship, community, and everyday challenges. This Lesson Builder helps you create a lesson that invites students to reflect, consider multiple perspectives, and practice the ideas together.</a:t>
            </a:r>
            <a:endParaRPr sz="1100">
              <a:solidFill>
                <a:schemeClr val="dk1"/>
              </a:solidFill>
            </a:endParaRPr>
          </a:p>
          <a:p>
            <a:pPr indent="0" lvl="0" marL="0" rtl="0" algn="l">
              <a:spcBef>
                <a:spcPts val="2400"/>
              </a:spcBef>
              <a:spcAft>
                <a:spcPts val="0"/>
              </a:spcAft>
              <a:buNone/>
            </a:pPr>
            <a:r>
              <a:rPr b="1" lang="en" sz="1200">
                <a:solidFill>
                  <a:schemeClr val="dk1"/>
                </a:solidFill>
              </a:rPr>
              <a:t>How to Use This Lesson Builder</a:t>
            </a:r>
            <a:endParaRPr b="1" sz="1200">
              <a:solidFill>
                <a:schemeClr val="dk1"/>
              </a:solidFill>
            </a:endParaRPr>
          </a:p>
          <a:p>
            <a:pPr indent="-304800" lvl="0" marL="457200" rtl="0" algn="l">
              <a:lnSpc>
                <a:spcPct val="200000"/>
              </a:lnSpc>
              <a:spcBef>
                <a:spcPts val="1200"/>
              </a:spcBef>
              <a:spcAft>
                <a:spcPts val="0"/>
              </a:spcAft>
              <a:buClr>
                <a:schemeClr val="dk1"/>
              </a:buClr>
              <a:buSzPts val="1200"/>
              <a:buAutoNum type="arabicPeriod"/>
            </a:pPr>
            <a:r>
              <a:rPr lang="en" sz="1200">
                <a:solidFill>
                  <a:schemeClr val="dk1"/>
                </a:solidFill>
              </a:rPr>
              <a:t>Select your 16 Hudson episode from the </a:t>
            </a:r>
            <a:r>
              <a:rPr b="1" lang="en" sz="1200">
                <a:solidFill>
                  <a:schemeClr val="dk1"/>
                </a:solidFill>
              </a:rPr>
              <a:t>Master Episode Deck</a:t>
            </a:r>
            <a:r>
              <a:rPr lang="en" sz="1200">
                <a:solidFill>
                  <a:schemeClr val="dk1"/>
                </a:solidFill>
              </a:rPr>
              <a:t>.</a:t>
            </a:r>
            <a:endParaRPr sz="1200">
              <a:solidFill>
                <a:schemeClr val="dk1"/>
              </a:solidFill>
            </a:endParaRPr>
          </a:p>
          <a:p>
            <a:pPr indent="-304800" lvl="0" marL="457200" rtl="0" algn="l">
              <a:lnSpc>
                <a:spcPct val="200000"/>
              </a:lnSpc>
              <a:spcBef>
                <a:spcPts val="0"/>
              </a:spcBef>
              <a:spcAft>
                <a:spcPts val="0"/>
              </a:spcAft>
              <a:buClr>
                <a:schemeClr val="dk1"/>
              </a:buClr>
              <a:buSzPts val="1200"/>
              <a:buAutoNum type="arabicPeriod"/>
            </a:pPr>
            <a:r>
              <a:rPr lang="en" sz="1200">
                <a:solidFill>
                  <a:schemeClr val="dk1"/>
                </a:solidFill>
              </a:rPr>
              <a:t>Copy the Title Slide for your episode.</a:t>
            </a:r>
            <a:endParaRPr sz="1200">
              <a:solidFill>
                <a:schemeClr val="dk1"/>
              </a:solidFill>
            </a:endParaRPr>
          </a:p>
          <a:p>
            <a:pPr indent="-304800" lvl="0" marL="457200" rtl="0" algn="l">
              <a:lnSpc>
                <a:spcPct val="200000"/>
              </a:lnSpc>
              <a:spcBef>
                <a:spcPts val="0"/>
              </a:spcBef>
              <a:spcAft>
                <a:spcPts val="0"/>
              </a:spcAft>
              <a:buClr>
                <a:schemeClr val="dk1"/>
              </a:buClr>
              <a:buSzPts val="1200"/>
              <a:buAutoNum type="arabicPeriod"/>
            </a:pPr>
            <a:r>
              <a:rPr lang="en" sz="1200">
                <a:solidFill>
                  <a:schemeClr val="dk1"/>
                </a:solidFill>
              </a:rPr>
              <a:t>Review the </a:t>
            </a:r>
            <a:r>
              <a:rPr b="1" lang="en" sz="1200">
                <a:solidFill>
                  <a:schemeClr val="dk1"/>
                </a:solidFill>
              </a:rPr>
              <a:t>Story Summary &amp; Learning Objectives</a:t>
            </a:r>
            <a:r>
              <a:rPr lang="en" sz="1200">
                <a:solidFill>
                  <a:schemeClr val="dk1"/>
                </a:solidFill>
              </a:rPr>
              <a:t>.</a:t>
            </a:r>
            <a:endParaRPr sz="1200">
              <a:solidFill>
                <a:schemeClr val="dk1"/>
              </a:solidFill>
            </a:endParaRPr>
          </a:p>
          <a:p>
            <a:pPr indent="-323850" lvl="0" marL="457200" rtl="0" algn="l">
              <a:lnSpc>
                <a:spcPct val="200000"/>
              </a:lnSpc>
              <a:spcBef>
                <a:spcPts val="0"/>
              </a:spcBef>
              <a:spcAft>
                <a:spcPts val="0"/>
              </a:spcAft>
              <a:buClr>
                <a:schemeClr val="dk1"/>
              </a:buClr>
              <a:buSzPts val="1500"/>
              <a:buAutoNum type="arabicPeriod"/>
            </a:pPr>
            <a:r>
              <a:rPr lang="en" sz="1200">
                <a:solidFill>
                  <a:schemeClr val="dk1"/>
                </a:solidFill>
              </a:rPr>
              <a:t>Use the following slides to build a lesson that helps learners engage with the episode and practice the related SEL and Citizenship skills.</a:t>
            </a:r>
            <a:br>
              <a:rPr lang="en" sz="1100">
                <a:solidFill>
                  <a:schemeClr val="dk1"/>
                </a:solidFill>
              </a:rPr>
            </a:br>
            <a:endParaRPr sz="1100">
              <a:solidFill>
                <a:schemeClr val="dk1"/>
              </a:solidFill>
            </a:endParaRPr>
          </a:p>
          <a:p>
            <a:pPr indent="0" lvl="0" marL="0" rtl="0" algn="l">
              <a:spcBef>
                <a:spcPts val="1200"/>
              </a:spcBef>
              <a:spcAft>
                <a:spcPts val="0"/>
              </a:spcAft>
              <a:buNone/>
            </a:pPr>
            <a:r>
              <a:t/>
            </a:r>
            <a:endParaRPr sz="1100">
              <a:solidFill>
                <a:schemeClr val="dk1"/>
              </a:solidFill>
            </a:endParaRPr>
          </a:p>
          <a:p>
            <a:pPr indent="0" lvl="0" marL="457200" rtl="0" algn="l">
              <a:spcBef>
                <a:spcPts val="1200"/>
              </a:spcBef>
              <a:spcAft>
                <a:spcPts val="0"/>
              </a:spcAft>
              <a:buNone/>
            </a:pPr>
            <a:r>
              <a:t/>
            </a:r>
            <a:endParaRPr sz="1100">
              <a:solidFill>
                <a:schemeClr val="dk1"/>
              </a:solidFill>
            </a:endParaRPr>
          </a:p>
          <a:p>
            <a:pPr indent="0" lvl="0" marL="0" rtl="0" algn="l">
              <a:spcBef>
                <a:spcPts val="1200"/>
              </a:spcBef>
              <a:spcAft>
                <a:spcPts val="1200"/>
              </a:spcAft>
              <a:buNone/>
            </a:pPr>
            <a:r>
              <a:t/>
            </a:r>
            <a:endParaRPr sz="11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2" name="Shape 82"/>
        <p:cNvGrpSpPr/>
        <p:nvPr/>
      </p:nvGrpSpPr>
      <p:grpSpPr>
        <a:xfrm>
          <a:off x="0" y="0"/>
          <a:ext cx="0" cy="0"/>
          <a:chOff x="0" y="0"/>
          <a:chExt cx="0" cy="0"/>
        </a:xfrm>
      </p:grpSpPr>
      <p:sp>
        <p:nvSpPr>
          <p:cNvPr id="83" name="Google Shape;83;p18"/>
          <p:cNvSpPr txBox="1"/>
          <p:nvPr/>
        </p:nvSpPr>
        <p:spPr>
          <a:xfrm>
            <a:off x="542725" y="974210"/>
            <a:ext cx="8058600" cy="313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You will create:</a:t>
            </a:r>
            <a:endParaRPr b="1" sz="1200">
              <a:solidFill>
                <a:schemeClr val="dk1"/>
              </a:solidFill>
              <a:latin typeface="Montserrat"/>
              <a:ea typeface="Montserrat"/>
              <a:cs typeface="Montserrat"/>
              <a:sym typeface="Montserrat"/>
            </a:endParaRPr>
          </a:p>
          <a:p>
            <a:pPr indent="0" lvl="0" marL="0" rtl="0" algn="l">
              <a:lnSpc>
                <a:spcPct val="115000"/>
              </a:lnSpc>
              <a:spcBef>
                <a:spcPts val="140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A preview discussion </a:t>
            </a:r>
            <a:r>
              <a:rPr i="1" lang="en" sz="1200">
                <a:solidFill>
                  <a:schemeClr val="dk1"/>
                </a:solidFill>
                <a:latin typeface="Montserrat"/>
                <a:ea typeface="Montserrat"/>
                <a:cs typeface="Montserrat"/>
                <a:sym typeface="Montserrat"/>
              </a:rPr>
              <a:t>(to activate prior knowledge, surface learners’ experiences, and prepare them to engage with the episode)</a:t>
            </a:r>
            <a:endParaRPr i="1" sz="1200">
              <a:solidFill>
                <a:schemeClr val="dk1"/>
              </a:solidFill>
              <a:latin typeface="Montserrat"/>
              <a:ea typeface="Montserrat"/>
              <a:cs typeface="Montserrat"/>
              <a:sym typeface="Montserrat"/>
            </a:endParaRPr>
          </a:p>
          <a:p>
            <a:pPr indent="0" lvl="0" marL="0" rtl="0" algn="l">
              <a:lnSpc>
                <a:spcPct val="115000"/>
              </a:lnSpc>
              <a:spcBef>
                <a:spcPts val="140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A post-viewing discussion </a:t>
            </a:r>
            <a:r>
              <a:rPr i="1" lang="en" sz="1200">
                <a:solidFill>
                  <a:schemeClr val="dk1"/>
                </a:solidFill>
                <a:latin typeface="Montserrat"/>
                <a:ea typeface="Montserrat"/>
                <a:cs typeface="Montserrat"/>
                <a:sym typeface="Montserrat"/>
              </a:rPr>
              <a:t>(to deepen shared understanding of the skills in the episode, check for comprehension, and help learners apply the ideas to real situations)</a:t>
            </a:r>
            <a:endParaRPr i="1" sz="1200">
              <a:solidFill>
                <a:schemeClr val="dk1"/>
              </a:solidFill>
              <a:latin typeface="Montserrat"/>
              <a:ea typeface="Montserrat"/>
              <a:cs typeface="Montserrat"/>
              <a:sym typeface="Montserrat"/>
            </a:endParaRPr>
          </a:p>
          <a:p>
            <a:pPr indent="0" lvl="0" marL="0" rtl="0" algn="l">
              <a:lnSpc>
                <a:spcPct val="115000"/>
              </a:lnSpc>
              <a:spcBef>
                <a:spcPts val="140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A hands-on activity </a:t>
            </a:r>
            <a:r>
              <a:rPr i="1" lang="en" sz="1200">
                <a:solidFill>
                  <a:schemeClr val="dk1"/>
                </a:solidFill>
                <a:latin typeface="Montserrat"/>
                <a:ea typeface="Montserrat"/>
                <a:cs typeface="Montserrat"/>
                <a:sym typeface="Montserrat"/>
              </a:rPr>
              <a:t>(to embody the learning through action and transfer the episode’s themes into learners’ daily lives and relationships)</a:t>
            </a:r>
            <a:endParaRPr i="1" sz="1200">
              <a:solidFill>
                <a:schemeClr val="dk1"/>
              </a:solidFill>
              <a:latin typeface="Montserrat"/>
              <a:ea typeface="Montserrat"/>
              <a:cs typeface="Montserrat"/>
              <a:sym typeface="Montserrat"/>
            </a:endParaRPr>
          </a:p>
          <a:p>
            <a:pPr indent="0" lvl="0" marL="0" rtl="0" algn="l">
              <a:lnSpc>
                <a:spcPct val="115000"/>
              </a:lnSpc>
              <a:spcBef>
                <a:spcPts val="140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A reflection &amp; home connection </a:t>
            </a:r>
            <a:r>
              <a:rPr lang="en" sz="1200">
                <a:solidFill>
                  <a:schemeClr val="dk1"/>
                </a:solidFill>
                <a:latin typeface="Montserrat"/>
                <a:ea typeface="Montserrat"/>
                <a:cs typeface="Montserrat"/>
                <a:sym typeface="Montserrat"/>
              </a:rPr>
              <a:t>(</a:t>
            </a:r>
            <a:r>
              <a:rPr i="1" lang="en" sz="1200">
                <a:solidFill>
                  <a:schemeClr val="dk1"/>
                </a:solidFill>
                <a:latin typeface="Montserrat"/>
                <a:ea typeface="Montserrat"/>
                <a:cs typeface="Montserrat"/>
                <a:sym typeface="Montserrat"/>
              </a:rPr>
              <a:t>to reinforce the learning, support personal meaning-making, and extend the skills into the home environment)</a:t>
            </a:r>
            <a:endParaRPr b="1" sz="1200">
              <a:solidFill>
                <a:schemeClr val="dk1"/>
              </a:solidFill>
              <a:latin typeface="Montserrat"/>
              <a:ea typeface="Montserrat"/>
              <a:cs typeface="Montserrat"/>
              <a:sym typeface="Montserrat"/>
            </a:endParaRPr>
          </a:p>
          <a:p>
            <a:pPr indent="0" lvl="0" marL="457200" rtl="0" algn="l">
              <a:lnSpc>
                <a:spcPct val="115000"/>
              </a:lnSpc>
              <a:spcBef>
                <a:spcPts val="1200"/>
              </a:spcBef>
              <a:spcAft>
                <a:spcPts val="1200"/>
              </a:spcAft>
              <a:buNone/>
            </a:pPr>
            <a:r>
              <a:t/>
            </a:r>
            <a:endParaRPr sz="1100">
              <a:solidFill>
                <a:schemeClr val="dk1"/>
              </a:solidFill>
              <a:latin typeface="Montserrat"/>
              <a:ea typeface="Montserrat"/>
              <a:cs typeface="Montserrat"/>
              <a:sym typeface="Montserrat"/>
            </a:endParaRPr>
          </a:p>
        </p:txBody>
      </p:sp>
      <p:sp>
        <p:nvSpPr>
          <p:cNvPr id="84" name="Google Shape;84;p18"/>
          <p:cNvSpPr txBox="1"/>
          <p:nvPr>
            <p:ph type="title"/>
          </p:nvPr>
        </p:nvSpPr>
        <p:spPr>
          <a:xfrm>
            <a:off x="542725" y="216425"/>
            <a:ext cx="8058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320"/>
              <a:t>Using the Template Discussion and Activity Guide</a:t>
            </a:r>
            <a:endParaRPr sz="232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8" name="Shape 88"/>
        <p:cNvGrpSpPr/>
        <p:nvPr/>
      </p:nvGrpSpPr>
      <p:grpSpPr>
        <a:xfrm>
          <a:off x="0" y="0"/>
          <a:ext cx="0" cy="0"/>
          <a:chOff x="0" y="0"/>
          <a:chExt cx="0" cy="0"/>
        </a:xfrm>
      </p:grpSpPr>
      <p:sp>
        <p:nvSpPr>
          <p:cNvPr id="89" name="Google Shape;89;p19"/>
          <p:cNvSpPr txBox="1"/>
          <p:nvPr>
            <p:ph type="ctrTitle"/>
          </p:nvPr>
        </p:nvSpPr>
        <p:spPr>
          <a:xfrm>
            <a:off x="280850" y="3652700"/>
            <a:ext cx="8520600" cy="6399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Class-Ready Slides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0"/>
          <p:cNvSpPr txBox="1"/>
          <p:nvPr>
            <p:ph idx="4294967295" type="ctrTitle"/>
          </p:nvPr>
        </p:nvSpPr>
        <p:spPr>
          <a:xfrm>
            <a:off x="311708" y="744575"/>
            <a:ext cx="8520600" cy="20526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400"/>
              </a:spcBef>
              <a:spcAft>
                <a:spcPts val="0"/>
              </a:spcAft>
              <a:buClr>
                <a:schemeClr val="dk1"/>
              </a:buClr>
              <a:buSzPct val="91666"/>
              <a:buFont typeface="Arial"/>
              <a:buNone/>
            </a:pPr>
            <a:r>
              <a:t/>
            </a:r>
            <a:endParaRPr i="1" sz="1200">
              <a:solidFill>
                <a:schemeClr val="dk1"/>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200">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200">
              <a:latin typeface="Montserrat"/>
              <a:ea typeface="Montserrat"/>
              <a:cs typeface="Montserrat"/>
              <a:sym typeface="Montserrat"/>
            </a:endParaRPr>
          </a:p>
          <a:p>
            <a:pPr indent="0" lvl="0" marL="0" rtl="0" algn="ctr">
              <a:lnSpc>
                <a:spcPct val="115000"/>
              </a:lnSpc>
              <a:spcBef>
                <a:spcPts val="1200"/>
              </a:spcBef>
              <a:spcAft>
                <a:spcPts val="0"/>
              </a:spcAft>
              <a:buClr>
                <a:schemeClr val="dk1"/>
              </a:buClr>
              <a:buSzPct val="91666"/>
              <a:buFont typeface="Arial"/>
              <a:buNone/>
            </a:pPr>
            <a:r>
              <a:rPr lang="en" sz="1200">
                <a:solidFill>
                  <a:schemeClr val="dk1"/>
                </a:solidFill>
                <a:latin typeface="Montserrat"/>
                <a:ea typeface="Montserrat"/>
                <a:cs typeface="Montserrat"/>
                <a:sym typeface="Montserrat"/>
              </a:rPr>
              <a:t>[PASTE EPISODE TITLE SLIDE HERE]</a:t>
            </a:r>
            <a:endParaRPr sz="1200">
              <a:solidFill>
                <a:schemeClr val="dk1"/>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ct val="91666"/>
              <a:buFont typeface="Arial"/>
              <a:buNone/>
            </a:pPr>
            <a:r>
              <a:t/>
            </a:r>
            <a:endParaRPr sz="1200">
              <a:solidFill>
                <a:schemeClr val="dk1"/>
              </a:solidFill>
              <a:latin typeface="Montserrat"/>
              <a:ea typeface="Montserrat"/>
              <a:cs typeface="Montserrat"/>
              <a:sym typeface="Montserrat"/>
            </a:endParaRPr>
          </a:p>
          <a:p>
            <a:pPr indent="0" lvl="0" marL="457200" rtl="0" algn="l">
              <a:lnSpc>
                <a:spcPct val="115000"/>
              </a:lnSpc>
              <a:spcBef>
                <a:spcPts val="1200"/>
              </a:spcBef>
              <a:spcAft>
                <a:spcPts val="0"/>
              </a:spcAft>
              <a:buNone/>
            </a:pPr>
            <a:br>
              <a:rPr lang="en" sz="1200">
                <a:solidFill>
                  <a:schemeClr val="dk1"/>
                </a:solidFill>
                <a:latin typeface="Montserrat"/>
                <a:ea typeface="Montserrat"/>
                <a:cs typeface="Montserrat"/>
                <a:sym typeface="Montserrat"/>
              </a:rPr>
            </a:br>
            <a:endParaRPr sz="1200">
              <a:solidFill>
                <a:schemeClr val="dk1"/>
              </a:solidFill>
              <a:latin typeface="Montserrat"/>
              <a:ea typeface="Montserrat"/>
              <a:cs typeface="Montserrat"/>
              <a:sym typeface="Montserrat"/>
            </a:endParaRPr>
          </a:p>
          <a:p>
            <a:pPr indent="0" lvl="0" marL="0" rtl="0" algn="l">
              <a:spcBef>
                <a:spcPts val="120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1"/>
          <p:cNvSpPr txBox="1"/>
          <p:nvPr>
            <p:ph type="title"/>
          </p:nvPr>
        </p:nvSpPr>
        <p:spPr>
          <a:xfrm>
            <a:off x="542725" y="216425"/>
            <a:ext cx="8058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2820"/>
              <a:t>Before we watch</a:t>
            </a:r>
            <a:endParaRPr sz="2820"/>
          </a:p>
        </p:txBody>
      </p:sp>
      <p:sp>
        <p:nvSpPr>
          <p:cNvPr id="100" name="Google Shape;100;p21"/>
          <p:cNvSpPr txBox="1"/>
          <p:nvPr>
            <p:ph idx="1" type="body"/>
          </p:nvPr>
        </p:nvSpPr>
        <p:spPr>
          <a:xfrm>
            <a:off x="542725" y="923875"/>
            <a:ext cx="8058600" cy="3416400"/>
          </a:xfrm>
          <a:prstGeom prst="rect">
            <a:avLst/>
          </a:prstGeom>
        </p:spPr>
        <p:txBody>
          <a:bodyPr anchorCtr="0" anchor="ctr" bIns="91425" lIns="91425" spcFirstLastPara="1" rIns="91425" wrap="square" tIns="91425">
            <a:noAutofit/>
          </a:bodyPr>
          <a:lstStyle/>
          <a:p>
            <a:pPr indent="0" lvl="0" marL="381000" marR="381000" rtl="0" algn="l">
              <a:spcBef>
                <a:spcPts val="1200"/>
              </a:spcBef>
              <a:spcAft>
                <a:spcPts val="1200"/>
              </a:spcAft>
              <a:buClr>
                <a:schemeClr val="dk1"/>
              </a:buClr>
              <a:buSzPts val="1100"/>
              <a:buFont typeface="Arial"/>
              <a:buNone/>
            </a:pPr>
            <a:r>
              <a:rPr lang="en" sz="2000"/>
              <a:t>Example question: Why is this skill important?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2"/>
          <p:cNvSpPr txBox="1"/>
          <p:nvPr>
            <p:ph type="title"/>
          </p:nvPr>
        </p:nvSpPr>
        <p:spPr>
          <a:xfrm>
            <a:off x="542725" y="216425"/>
            <a:ext cx="8058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2820"/>
              <a:t>Before we watch</a:t>
            </a:r>
            <a:endParaRPr sz="2820"/>
          </a:p>
        </p:txBody>
      </p:sp>
      <p:sp>
        <p:nvSpPr>
          <p:cNvPr id="106" name="Google Shape;106;p22"/>
          <p:cNvSpPr txBox="1"/>
          <p:nvPr>
            <p:ph idx="1" type="body"/>
          </p:nvPr>
        </p:nvSpPr>
        <p:spPr>
          <a:xfrm>
            <a:off x="542725" y="923875"/>
            <a:ext cx="8058600" cy="341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000"/>
              <a:t>When have you ever used this skill? How did it feel?</a:t>
            </a:r>
            <a:endParaRPr sz="20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3"/>
          <p:cNvSpPr txBox="1"/>
          <p:nvPr>
            <p:ph type="title"/>
          </p:nvPr>
        </p:nvSpPr>
        <p:spPr>
          <a:xfrm>
            <a:off x="542725" y="216425"/>
            <a:ext cx="8058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2820"/>
              <a:t>Before we watch</a:t>
            </a:r>
            <a:endParaRPr sz="2820"/>
          </a:p>
        </p:txBody>
      </p:sp>
      <p:sp>
        <p:nvSpPr>
          <p:cNvPr id="112" name="Google Shape;112;p23"/>
          <p:cNvSpPr txBox="1"/>
          <p:nvPr>
            <p:ph idx="1" type="body"/>
          </p:nvPr>
        </p:nvSpPr>
        <p:spPr>
          <a:xfrm>
            <a:off x="542725" y="923875"/>
            <a:ext cx="8058600" cy="341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000">
                <a:latin typeface="Montserrat"/>
                <a:ea typeface="Montserrat"/>
                <a:cs typeface="Montserrat"/>
                <a:sym typeface="Montserrat"/>
              </a:rPr>
              <a:t>Today’s episode is about</a:t>
            </a:r>
            <a:r>
              <a:rPr lang="en" sz="2000"/>
              <a:t> ____________</a:t>
            </a:r>
            <a:r>
              <a:rPr lang="en" sz="2000">
                <a:latin typeface="Montserrat"/>
                <a:ea typeface="Montserrat"/>
                <a:cs typeface="Montserrat"/>
                <a:sym typeface="Montserrat"/>
              </a:rPr>
              <a:t>and </a:t>
            </a:r>
            <a:endParaRPr sz="2000">
              <a:latin typeface="Montserrat"/>
              <a:ea typeface="Montserrat"/>
              <a:cs typeface="Montserrat"/>
              <a:sym typeface="Montserrat"/>
            </a:endParaRPr>
          </a:p>
          <a:p>
            <a:pPr indent="0" lvl="0" marL="0" rtl="0" algn="ctr">
              <a:spcBef>
                <a:spcPts val="1200"/>
              </a:spcBef>
              <a:spcAft>
                <a:spcPts val="0"/>
              </a:spcAft>
              <a:buClr>
                <a:schemeClr val="dk1"/>
              </a:buClr>
              <a:buSzPts val="1100"/>
              <a:buFont typeface="Arial"/>
              <a:buNone/>
            </a:pPr>
            <a:r>
              <a:rPr lang="en" sz="2000">
                <a:latin typeface="Montserrat"/>
                <a:ea typeface="Montserrat"/>
                <a:cs typeface="Montserrat"/>
                <a:sym typeface="Montserrat"/>
              </a:rPr>
              <a:t>what happens when </a:t>
            </a:r>
            <a:r>
              <a:rPr lang="en" sz="2000"/>
              <a:t>_________________________</a:t>
            </a:r>
            <a:endParaRPr sz="2000">
              <a:latin typeface="Montserrat"/>
              <a:ea typeface="Montserrat"/>
              <a:cs typeface="Montserrat"/>
              <a:sym typeface="Montserrat"/>
            </a:endParaRPr>
          </a:p>
          <a:p>
            <a:pPr indent="0" lvl="0" marL="0" rtl="0" algn="ctr">
              <a:spcBef>
                <a:spcPts val="1200"/>
              </a:spcBef>
              <a:spcAft>
                <a:spcPts val="1200"/>
              </a:spcAft>
              <a:buClr>
                <a:schemeClr val="dk1"/>
              </a:buClr>
              <a:buSzPts val="1100"/>
              <a:buFont typeface="Arial"/>
              <a:buNone/>
            </a:pPr>
            <a:r>
              <a:rPr lang="en" sz="2000"/>
              <a:t>As you watch, consider </a:t>
            </a:r>
            <a:r>
              <a:rPr lang="en" sz="2000"/>
              <a:t>the characters choices/feelings/challenges. </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B05EA1"/>
      </a:accent1>
      <a:accent2>
        <a:srgbClr val="E8461B"/>
      </a:accent2>
      <a:accent3>
        <a:srgbClr val="4DAE6C"/>
      </a:accent3>
      <a:accent4>
        <a:srgbClr val="46AFBE"/>
      </a:accent4>
      <a:accent5>
        <a:srgbClr val="4D7E32"/>
      </a:accent5>
      <a:accent6>
        <a:srgbClr val="83539D"/>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