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Lexend Light"/>
      <p:regular r:id="rId20"/>
      <p:bold r:id="rId21"/>
    </p:embeddedFont>
    <p:embeddedFont>
      <p:font typeface="Montserrat"/>
      <p:regular r:id="rId22"/>
      <p:bold r:id="rId23"/>
      <p:italic r:id="rId24"/>
      <p:boldItalic r:id="rId25"/>
    </p:embeddedFont>
    <p:embeddedFont>
      <p:font typeface="Lexend"/>
      <p:regular r:id="rId26"/>
      <p:bold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LexendLight-regular.fntdata"/><Relationship Id="rId22" Type="http://schemas.openxmlformats.org/officeDocument/2006/relationships/font" Target="fonts/Montserrat-regular.fntdata"/><Relationship Id="rId21" Type="http://schemas.openxmlformats.org/officeDocument/2006/relationships/font" Target="fonts/LexendLight-bold.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exend-regular.fntdata"/><Relationship Id="rId25" Type="http://schemas.openxmlformats.org/officeDocument/2006/relationships/font" Target="fonts/Montserrat-boldItalic.fntdata"/><Relationship Id="rId27" Type="http://schemas.openxmlformats.org/officeDocument/2006/relationships/font" Target="fonts/Lexen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af6aefaa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3af6aefaa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a7e0d4cc2e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a7e0d4cc2e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chemeClr val="dk1"/>
                </a:solidFill>
              </a:rPr>
              <a:t>Encourage students to reflect on the episode using questions that explore characters feelings, choices, and the strategies they used to face challenges. Ask them to reflect on how they would act in a similar situation. </a:t>
            </a:r>
            <a:endParaRPr sz="1200">
              <a:solidFill>
                <a:schemeClr val="dk1"/>
              </a:solidFill>
            </a:endParaRPr>
          </a:p>
          <a:p>
            <a:pPr indent="0" lvl="0" marL="0" rtl="0" algn="l">
              <a:lnSpc>
                <a:spcPct val="115000"/>
              </a:lnSpc>
              <a:spcBef>
                <a:spcPts val="1200"/>
              </a:spcBef>
              <a:spcAft>
                <a:spcPts val="0"/>
              </a:spcAft>
              <a:buNone/>
            </a:pPr>
            <a:br>
              <a:rPr lang="en" sz="1200">
                <a:solidFill>
                  <a:schemeClr val="dk1"/>
                </a:solidFill>
              </a:rPr>
            </a:br>
            <a:endParaRPr sz="1200">
              <a:solidFill>
                <a:schemeClr val="dk1"/>
              </a:solidFill>
            </a:endParaRPr>
          </a:p>
          <a:p>
            <a:pPr indent="0" lvl="0" marL="0" rtl="0" algn="l">
              <a:lnSpc>
                <a:spcPct val="115000"/>
              </a:lnSpc>
              <a:spcBef>
                <a:spcPts val="1200"/>
              </a:spcBef>
              <a:spcAft>
                <a:spcPts val="0"/>
              </a:spcAft>
              <a:buNone/>
            </a:pPr>
            <a:br>
              <a:rPr lang="en" sz="1200">
                <a:solidFill>
                  <a:schemeClr val="dk1"/>
                </a:solidFill>
              </a:rPr>
            </a:br>
            <a:endParaRPr sz="1200">
              <a:solidFill>
                <a:schemeClr val="dk1"/>
              </a:solidFill>
            </a:endParaRPr>
          </a:p>
          <a:p>
            <a:pPr indent="0" lvl="0" marL="0" rtl="0" algn="l">
              <a:lnSpc>
                <a:spcPct val="115000"/>
              </a:lnSpc>
              <a:spcBef>
                <a:spcPts val="1200"/>
              </a:spcBef>
              <a:spcAft>
                <a:spcPts val="1200"/>
              </a:spcAft>
              <a:buNone/>
            </a:pPr>
            <a:br>
              <a:rPr lang="en" sz="1200">
                <a:solidFill>
                  <a:schemeClr val="dk1"/>
                </a:solidFill>
              </a:rPr>
            </a:br>
            <a:endParaRPr>
              <a:solidFill>
                <a:srgbClr val="595959"/>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a7e0d4cc2e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a7e0d4cc2e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595959"/>
                </a:solidFill>
              </a:rPr>
              <a:t>Encourage students to share ideas for using this SEL skill or others skills that could be useful. </a:t>
            </a:r>
            <a:endParaRPr>
              <a:solidFill>
                <a:srgbClr val="595959"/>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a7e0d4cc2e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a7e0d4cc2e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 sz="1200">
                <a:solidFill>
                  <a:schemeClr val="dk1"/>
                </a:solidFill>
              </a:rPr>
              <a:t>Engage the students in an activity that allows the students to transfer the decision, feeling, or value from the episode to a situation they might encounter in their lives or at school. </a:t>
            </a:r>
            <a:endParaRPr>
              <a:solidFill>
                <a:srgbClr val="595959"/>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a7e0d4cc2e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a7e0d4cc2e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595959"/>
                </a:solidFill>
              </a:rPr>
              <a:t>Close the lesson by encouraging students to name their learning and think how they can apply it in the future. Consider references these ideas if you see a child using this skill or forgetting this skill at a later time. </a:t>
            </a:r>
            <a:endParaRPr>
              <a:solidFill>
                <a:srgbClr val="595959"/>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a7e0d4cc2e_0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a7e0d4cc2e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rgbClr val="595959"/>
                </a:solidFill>
              </a:rPr>
              <a:t>Share this message </a:t>
            </a:r>
            <a:r>
              <a:rPr lang="en">
                <a:solidFill>
                  <a:srgbClr val="595959"/>
                </a:solidFill>
              </a:rPr>
              <a:t>with</a:t>
            </a:r>
            <a:r>
              <a:rPr lang="en">
                <a:solidFill>
                  <a:srgbClr val="595959"/>
                </a:solidFill>
              </a:rPr>
              <a:t> families so they can reinforce the learning at home. Consider sharing the episode with families to support the conversation. </a:t>
            </a:r>
            <a:endParaRPr>
              <a:solidFill>
                <a:srgbClr val="595959"/>
              </a:solidFill>
            </a:endParaRPr>
          </a:p>
          <a:p>
            <a:pPr indent="0" lvl="0" marL="0" rtl="0" algn="l">
              <a:lnSpc>
                <a:spcPct val="115000"/>
              </a:lnSpc>
              <a:spcBef>
                <a:spcPts val="0"/>
              </a:spcBef>
              <a:spcAft>
                <a:spcPts val="1200"/>
              </a:spcAft>
              <a:buNone/>
            </a:pPr>
            <a:r>
              <a:t/>
            </a:r>
            <a:endParaRPr>
              <a:solidFill>
                <a:srgbClr val="595959"/>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a571919d81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a571919d81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3a96259b5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3a96259b5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a92939bcc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a92939bcc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ab68d5c9f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ab68d5c9f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a96259b55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a96259b55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af6aefaa8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af6aefaa8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Use this slide to visually introduce the lesson.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a7e0d4cc2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a7e0d4cc2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lang="en">
                <a:solidFill>
                  <a:srgbClr val="595959"/>
                </a:solidFill>
              </a:rPr>
              <a:t>Help students understand and define the SEL or Citizenship skills presented in the episode. The goal is to surface previous </a:t>
            </a:r>
            <a:r>
              <a:rPr lang="en">
                <a:solidFill>
                  <a:srgbClr val="595959"/>
                </a:solidFill>
              </a:rPr>
              <a:t>knowledge</a:t>
            </a:r>
            <a:r>
              <a:rPr lang="en">
                <a:solidFill>
                  <a:srgbClr val="595959"/>
                </a:solidFill>
              </a:rPr>
              <a:t> and create a common understanding.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a7e0d4cc2e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a7e0d4cc2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595959"/>
                </a:solidFill>
              </a:rPr>
              <a:t>Encourage children to share their previous experiences using this skill to help them personalize the lesson. </a:t>
            </a:r>
            <a:endParaRPr>
              <a:solidFill>
                <a:srgbClr val="595959"/>
              </a:solidFill>
            </a:endParaRPr>
          </a:p>
          <a:p>
            <a:pPr indent="0" lvl="0" marL="0" rtl="0" algn="l">
              <a:lnSpc>
                <a:spcPct val="115000"/>
              </a:lnSpc>
              <a:spcBef>
                <a:spcPts val="1200"/>
              </a:spcBef>
              <a:spcAft>
                <a:spcPts val="0"/>
              </a:spcAft>
              <a:buNone/>
            </a:pPr>
            <a:r>
              <a:t/>
            </a:r>
            <a:endParaRPr>
              <a:solidFill>
                <a:srgbClr val="595959"/>
              </a:solidFill>
            </a:endParaRPr>
          </a:p>
          <a:p>
            <a:pPr indent="0" lvl="0" marL="0" rtl="0" algn="l">
              <a:lnSpc>
                <a:spcPct val="115000"/>
              </a:lnSpc>
              <a:spcBef>
                <a:spcPts val="1200"/>
              </a:spcBef>
              <a:spcAft>
                <a:spcPts val="0"/>
              </a:spcAft>
              <a:buNone/>
            </a:pPr>
            <a:r>
              <a:t/>
            </a:r>
            <a:endParaRPr>
              <a:solidFill>
                <a:schemeClr val="dk1"/>
              </a:solidFill>
            </a:endParaRPr>
          </a:p>
          <a:p>
            <a:pPr indent="0" lvl="0" marL="0" rtl="0" algn="l">
              <a:lnSpc>
                <a:spcPct val="115000"/>
              </a:lnSpc>
              <a:spcBef>
                <a:spcPts val="1200"/>
              </a:spcBef>
              <a:spcAft>
                <a:spcPts val="1200"/>
              </a:spcAft>
              <a:buNone/>
            </a:pPr>
            <a:r>
              <a:t/>
            </a:r>
            <a:endParaRPr>
              <a:solidFill>
                <a:srgbClr val="595959"/>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a7e0d4cc2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a7e0d4cc2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sz="1200">
                <a:solidFill>
                  <a:srgbClr val="434343"/>
                </a:solidFill>
              </a:rPr>
              <a:t>Prepare </a:t>
            </a:r>
            <a:r>
              <a:rPr lang="en" sz="1200">
                <a:solidFill>
                  <a:srgbClr val="434343"/>
                </a:solidFill>
              </a:rPr>
              <a:t>learners</a:t>
            </a:r>
            <a:r>
              <a:rPr lang="en" sz="1200">
                <a:solidFill>
                  <a:srgbClr val="434343"/>
                </a:solidFill>
              </a:rPr>
              <a:t> to follow the episode story and form opinions that they can share in the post viewing discussion. </a:t>
            </a:r>
            <a:endParaRPr b="1">
              <a:solidFill>
                <a:schemeClr val="dk1"/>
              </a:solidFill>
            </a:endParaRPr>
          </a:p>
          <a:p>
            <a:pPr indent="0" lvl="0" marL="0" rtl="0" algn="l">
              <a:lnSpc>
                <a:spcPct val="115000"/>
              </a:lnSpc>
              <a:spcBef>
                <a:spcPts val="1200"/>
              </a:spcBef>
              <a:spcAft>
                <a:spcPts val="1200"/>
              </a:spcAft>
              <a:buNone/>
            </a:pPr>
            <a:r>
              <a:t/>
            </a:r>
            <a:endParaRPr>
              <a:solidFill>
                <a:srgbClr val="595959"/>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5.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C4EBAF"/>
        </a:soli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2" y="0"/>
            <a:ext cx="9143981" cy="5143500"/>
          </a:xfrm>
          <a:prstGeom prst="rect">
            <a:avLst/>
          </a:prstGeom>
          <a:noFill/>
          <a:ln>
            <a:noFill/>
          </a:ln>
        </p:spPr>
      </p:pic>
      <p:sp>
        <p:nvSpPr>
          <p:cNvPr id="11" name="Google Shape;11;p2"/>
          <p:cNvSpPr txBox="1"/>
          <p:nvPr>
            <p:ph type="ctrTitle"/>
          </p:nvPr>
        </p:nvSpPr>
        <p:spPr>
          <a:xfrm>
            <a:off x="280850" y="3462425"/>
            <a:ext cx="8520600" cy="8301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1C5283"/>
              </a:buClr>
              <a:buSzPts val="3600"/>
              <a:buNone/>
              <a:defRPr sz="3600">
                <a:solidFill>
                  <a:srgbClr val="1C5283"/>
                </a:solidFill>
              </a:defRPr>
            </a:lvl1pPr>
            <a:lvl2pPr lvl="1" algn="ctr">
              <a:spcBef>
                <a:spcPts val="0"/>
              </a:spcBef>
              <a:spcAft>
                <a:spcPts val="0"/>
              </a:spcAft>
              <a:buClr>
                <a:srgbClr val="1C5283"/>
              </a:buClr>
              <a:buSzPts val="3600"/>
              <a:buNone/>
              <a:defRPr sz="3600">
                <a:solidFill>
                  <a:srgbClr val="1C5283"/>
                </a:solidFill>
              </a:defRPr>
            </a:lvl2pPr>
            <a:lvl3pPr lvl="2" algn="ctr">
              <a:spcBef>
                <a:spcPts val="0"/>
              </a:spcBef>
              <a:spcAft>
                <a:spcPts val="0"/>
              </a:spcAft>
              <a:buClr>
                <a:srgbClr val="1C5283"/>
              </a:buClr>
              <a:buSzPts val="3600"/>
              <a:buNone/>
              <a:defRPr sz="3600">
                <a:solidFill>
                  <a:srgbClr val="1C5283"/>
                </a:solidFill>
              </a:defRPr>
            </a:lvl3pPr>
            <a:lvl4pPr lvl="3" algn="ctr">
              <a:spcBef>
                <a:spcPts val="0"/>
              </a:spcBef>
              <a:spcAft>
                <a:spcPts val="0"/>
              </a:spcAft>
              <a:buClr>
                <a:srgbClr val="1C5283"/>
              </a:buClr>
              <a:buSzPts val="3600"/>
              <a:buNone/>
              <a:defRPr sz="3600">
                <a:solidFill>
                  <a:srgbClr val="1C5283"/>
                </a:solidFill>
              </a:defRPr>
            </a:lvl4pPr>
            <a:lvl5pPr lvl="4" algn="ctr">
              <a:spcBef>
                <a:spcPts val="0"/>
              </a:spcBef>
              <a:spcAft>
                <a:spcPts val="0"/>
              </a:spcAft>
              <a:buClr>
                <a:srgbClr val="1C5283"/>
              </a:buClr>
              <a:buSzPts val="3600"/>
              <a:buNone/>
              <a:defRPr sz="3600">
                <a:solidFill>
                  <a:srgbClr val="1C5283"/>
                </a:solidFill>
              </a:defRPr>
            </a:lvl5pPr>
            <a:lvl6pPr lvl="5" algn="ctr">
              <a:spcBef>
                <a:spcPts val="0"/>
              </a:spcBef>
              <a:spcAft>
                <a:spcPts val="0"/>
              </a:spcAft>
              <a:buClr>
                <a:srgbClr val="1C5283"/>
              </a:buClr>
              <a:buSzPts val="3600"/>
              <a:buNone/>
              <a:defRPr sz="3600">
                <a:solidFill>
                  <a:srgbClr val="1C5283"/>
                </a:solidFill>
              </a:defRPr>
            </a:lvl6pPr>
            <a:lvl7pPr lvl="6" algn="ctr">
              <a:spcBef>
                <a:spcPts val="0"/>
              </a:spcBef>
              <a:spcAft>
                <a:spcPts val="0"/>
              </a:spcAft>
              <a:buClr>
                <a:srgbClr val="1C5283"/>
              </a:buClr>
              <a:buSzPts val="3600"/>
              <a:buNone/>
              <a:defRPr sz="3600">
                <a:solidFill>
                  <a:srgbClr val="1C5283"/>
                </a:solidFill>
              </a:defRPr>
            </a:lvl7pPr>
            <a:lvl8pPr lvl="7" algn="ctr">
              <a:spcBef>
                <a:spcPts val="0"/>
              </a:spcBef>
              <a:spcAft>
                <a:spcPts val="0"/>
              </a:spcAft>
              <a:buClr>
                <a:srgbClr val="1C5283"/>
              </a:buClr>
              <a:buSzPts val="3600"/>
              <a:buNone/>
              <a:defRPr sz="3600">
                <a:solidFill>
                  <a:srgbClr val="1C5283"/>
                </a:solidFill>
              </a:defRPr>
            </a:lvl8pPr>
            <a:lvl9pPr lvl="8" algn="ctr">
              <a:spcBef>
                <a:spcPts val="0"/>
              </a:spcBef>
              <a:spcAft>
                <a:spcPts val="0"/>
              </a:spcAft>
              <a:buClr>
                <a:srgbClr val="1C5283"/>
              </a:buClr>
              <a:buSzPts val="3600"/>
              <a:buNone/>
              <a:defRPr sz="3600">
                <a:solidFill>
                  <a:srgbClr val="1C5283"/>
                </a:solidFill>
              </a:defRPr>
            </a:lvl9pPr>
          </a:lstStyle>
          <a:p/>
        </p:txBody>
      </p:sp>
      <p:sp>
        <p:nvSpPr>
          <p:cNvPr id="12" name="Google Shape;12;p2"/>
          <p:cNvSpPr txBox="1"/>
          <p:nvPr>
            <p:ph idx="1" type="subTitle"/>
          </p:nvPr>
        </p:nvSpPr>
        <p:spPr>
          <a:xfrm>
            <a:off x="311700" y="4198500"/>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rgbClr val="3073B1"/>
              </a:buClr>
              <a:buSzPts val="2000"/>
              <a:buNone/>
              <a:defRPr sz="2000">
                <a:solidFill>
                  <a:srgbClr val="3073B1"/>
                </a:solidFill>
              </a:defRPr>
            </a:lvl1pPr>
            <a:lvl2pPr lvl="1" algn="ctr">
              <a:lnSpc>
                <a:spcPct val="100000"/>
              </a:lnSpc>
              <a:spcBef>
                <a:spcPts val="0"/>
              </a:spcBef>
              <a:spcAft>
                <a:spcPts val="0"/>
              </a:spcAft>
              <a:buClr>
                <a:srgbClr val="3073B1"/>
              </a:buClr>
              <a:buSzPts val="2000"/>
              <a:buNone/>
              <a:defRPr sz="2000">
                <a:solidFill>
                  <a:srgbClr val="3073B1"/>
                </a:solidFill>
              </a:defRPr>
            </a:lvl2pPr>
            <a:lvl3pPr lvl="2" algn="ctr">
              <a:lnSpc>
                <a:spcPct val="100000"/>
              </a:lnSpc>
              <a:spcBef>
                <a:spcPts val="0"/>
              </a:spcBef>
              <a:spcAft>
                <a:spcPts val="0"/>
              </a:spcAft>
              <a:buClr>
                <a:srgbClr val="3073B1"/>
              </a:buClr>
              <a:buSzPts val="2000"/>
              <a:buNone/>
              <a:defRPr sz="2000">
                <a:solidFill>
                  <a:srgbClr val="3073B1"/>
                </a:solidFill>
              </a:defRPr>
            </a:lvl3pPr>
            <a:lvl4pPr lvl="3" algn="ctr">
              <a:lnSpc>
                <a:spcPct val="100000"/>
              </a:lnSpc>
              <a:spcBef>
                <a:spcPts val="0"/>
              </a:spcBef>
              <a:spcAft>
                <a:spcPts val="0"/>
              </a:spcAft>
              <a:buClr>
                <a:srgbClr val="3073B1"/>
              </a:buClr>
              <a:buSzPts val="2000"/>
              <a:buNone/>
              <a:defRPr sz="2000">
                <a:solidFill>
                  <a:srgbClr val="3073B1"/>
                </a:solidFill>
              </a:defRPr>
            </a:lvl4pPr>
            <a:lvl5pPr lvl="4" algn="ctr">
              <a:lnSpc>
                <a:spcPct val="100000"/>
              </a:lnSpc>
              <a:spcBef>
                <a:spcPts val="0"/>
              </a:spcBef>
              <a:spcAft>
                <a:spcPts val="0"/>
              </a:spcAft>
              <a:buClr>
                <a:srgbClr val="3073B1"/>
              </a:buClr>
              <a:buSzPts val="2000"/>
              <a:buNone/>
              <a:defRPr sz="2000">
                <a:solidFill>
                  <a:srgbClr val="3073B1"/>
                </a:solidFill>
              </a:defRPr>
            </a:lvl5pPr>
            <a:lvl6pPr lvl="5" algn="ctr">
              <a:lnSpc>
                <a:spcPct val="100000"/>
              </a:lnSpc>
              <a:spcBef>
                <a:spcPts val="0"/>
              </a:spcBef>
              <a:spcAft>
                <a:spcPts val="0"/>
              </a:spcAft>
              <a:buClr>
                <a:srgbClr val="3073B1"/>
              </a:buClr>
              <a:buSzPts val="2000"/>
              <a:buNone/>
              <a:defRPr sz="2000">
                <a:solidFill>
                  <a:srgbClr val="3073B1"/>
                </a:solidFill>
              </a:defRPr>
            </a:lvl6pPr>
            <a:lvl7pPr lvl="6" algn="ctr">
              <a:lnSpc>
                <a:spcPct val="100000"/>
              </a:lnSpc>
              <a:spcBef>
                <a:spcPts val="0"/>
              </a:spcBef>
              <a:spcAft>
                <a:spcPts val="0"/>
              </a:spcAft>
              <a:buClr>
                <a:srgbClr val="3073B1"/>
              </a:buClr>
              <a:buSzPts val="2000"/>
              <a:buNone/>
              <a:defRPr sz="2000">
                <a:solidFill>
                  <a:srgbClr val="3073B1"/>
                </a:solidFill>
              </a:defRPr>
            </a:lvl7pPr>
            <a:lvl8pPr lvl="7" algn="ctr">
              <a:lnSpc>
                <a:spcPct val="100000"/>
              </a:lnSpc>
              <a:spcBef>
                <a:spcPts val="0"/>
              </a:spcBef>
              <a:spcAft>
                <a:spcPts val="0"/>
              </a:spcAft>
              <a:buClr>
                <a:srgbClr val="3073B1"/>
              </a:buClr>
              <a:buSzPts val="2000"/>
              <a:buNone/>
              <a:defRPr sz="2000">
                <a:solidFill>
                  <a:srgbClr val="3073B1"/>
                </a:solidFill>
              </a:defRPr>
            </a:lvl8pPr>
            <a:lvl9pPr lvl="8" algn="ctr">
              <a:lnSpc>
                <a:spcPct val="100000"/>
              </a:lnSpc>
              <a:spcBef>
                <a:spcPts val="0"/>
              </a:spcBef>
              <a:spcAft>
                <a:spcPts val="0"/>
              </a:spcAft>
              <a:buClr>
                <a:srgbClr val="3073B1"/>
              </a:buClr>
              <a:buSzPts val="2000"/>
              <a:buNone/>
              <a:defRPr sz="2000">
                <a:solidFill>
                  <a:srgbClr val="3073B1"/>
                </a:solidFill>
              </a:defRPr>
            </a:lvl9pPr>
          </a:lstStyle>
          <a:p/>
        </p:txBody>
      </p:sp>
      <p:pic>
        <p:nvPicPr>
          <p:cNvPr id="13" name="Google Shape;13;p2" title="BBB_Logo_Studios_Black.png"/>
          <p:cNvPicPr preferRelativeResize="0"/>
          <p:nvPr/>
        </p:nvPicPr>
        <p:blipFill rotWithShape="1">
          <a:blip r:embed="rId3">
            <a:alphaModFix/>
          </a:blip>
          <a:srcRect b="0" l="0" r="0" t="0"/>
          <a:stretch/>
        </p:blipFill>
        <p:spPr>
          <a:xfrm>
            <a:off x="118211" y="137250"/>
            <a:ext cx="809047" cy="289500"/>
          </a:xfrm>
          <a:prstGeom prst="rect">
            <a:avLst/>
          </a:prstGeom>
          <a:noFill/>
          <a:ln>
            <a:noFill/>
          </a:ln>
        </p:spPr>
      </p:pic>
      <p:sp>
        <p:nvSpPr>
          <p:cNvPr id="14" name="Google Shape;14;p2"/>
          <p:cNvSpPr txBox="1"/>
          <p:nvPr/>
        </p:nvSpPr>
        <p:spPr>
          <a:xfrm>
            <a:off x="4452135" y="155889"/>
            <a:ext cx="4542000" cy="28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Montserrat"/>
                <a:ea typeface="Montserrat"/>
                <a:cs typeface="Montserrat"/>
                <a:sym typeface="Montserrat"/>
              </a:rPr>
              <a:t>Copyright &amp; Trademark, Big Bad Boo Productions, inc. All Rights Reserved</a:t>
            </a:r>
            <a:endParaRPr sz="600">
              <a:solidFill>
                <a:schemeClr val="dk1"/>
              </a:solidFill>
              <a:latin typeface="Montserrat"/>
              <a:ea typeface="Montserrat"/>
              <a:cs typeface="Montserrat"/>
              <a:sym typeface="Montserrat"/>
            </a:endParaRPr>
          </a:p>
        </p:txBody>
      </p:sp>
      <p:pic>
        <p:nvPicPr>
          <p:cNvPr id="15" name="Google Shape;15;p2"/>
          <p:cNvPicPr preferRelativeResize="0"/>
          <p:nvPr/>
        </p:nvPicPr>
        <p:blipFill>
          <a:blip r:embed="rId4">
            <a:alphaModFix/>
          </a:blip>
          <a:stretch>
            <a:fillRect/>
          </a:stretch>
        </p:blipFill>
        <p:spPr>
          <a:xfrm>
            <a:off x="1870325" y="445400"/>
            <a:ext cx="4940650" cy="31557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BLANK_1">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11" title="BBB_Logo_Studios_Black.png"/>
          <p:cNvPicPr preferRelativeResize="0"/>
          <p:nvPr/>
        </p:nvPicPr>
        <p:blipFill rotWithShape="1">
          <a:blip r:embed="rId3">
            <a:alphaModFix/>
          </a:blip>
          <a:srcRect b="0" l="0" r="0" t="0"/>
          <a:stretch/>
        </p:blipFill>
        <p:spPr>
          <a:xfrm>
            <a:off x="118211" y="137250"/>
            <a:ext cx="809047" cy="289500"/>
          </a:xfrm>
          <a:prstGeom prst="rect">
            <a:avLst/>
          </a:prstGeom>
          <a:noFill/>
          <a:ln>
            <a:noFill/>
          </a:ln>
        </p:spPr>
      </p:pic>
      <p:sp>
        <p:nvSpPr>
          <p:cNvPr id="47" name="Google Shape;47;p11"/>
          <p:cNvSpPr txBox="1"/>
          <p:nvPr/>
        </p:nvSpPr>
        <p:spPr>
          <a:xfrm>
            <a:off x="4452135" y="155889"/>
            <a:ext cx="4542000" cy="28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Montserrat"/>
                <a:ea typeface="Montserrat"/>
                <a:cs typeface="Montserrat"/>
                <a:sym typeface="Montserrat"/>
              </a:rPr>
              <a:t>Copyright &amp; Trademark, Big Bad Boo Productions, inc. All Rights Reserved</a:t>
            </a:r>
            <a:endParaRPr sz="600">
              <a:solidFill>
                <a:schemeClr val="dk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spTree>
      <p:nvGrpSpPr>
        <p:cNvPr id="16" name="Shape 16"/>
        <p:cNvGrpSpPr/>
        <p:nvPr/>
      </p:nvGrpSpPr>
      <p:grpSpPr>
        <a:xfrm>
          <a:off x="0" y="0"/>
          <a:ext cx="0" cy="0"/>
          <a:chOff x="0" y="0"/>
          <a:chExt cx="0" cy="0"/>
        </a:xfrm>
      </p:grpSpPr>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8" name="Google Shape;18;p3" title="BBB_Logo_Studios_Black.png"/>
          <p:cNvPicPr preferRelativeResize="0"/>
          <p:nvPr/>
        </p:nvPicPr>
        <p:blipFill rotWithShape="1">
          <a:blip r:embed="rId2">
            <a:alphaModFix/>
          </a:blip>
          <a:srcRect b="0" l="0" r="0" t="0"/>
          <a:stretch/>
        </p:blipFill>
        <p:spPr>
          <a:xfrm>
            <a:off x="110500" y="154625"/>
            <a:ext cx="809047" cy="289500"/>
          </a:xfrm>
          <a:prstGeom prst="rect">
            <a:avLst/>
          </a:prstGeom>
          <a:noFill/>
          <a:ln>
            <a:noFill/>
          </a:ln>
        </p:spPr>
      </p:pic>
      <p:sp>
        <p:nvSpPr>
          <p:cNvPr id="19" name="Google Shape;19;p3"/>
          <p:cNvSpPr txBox="1"/>
          <p:nvPr/>
        </p:nvSpPr>
        <p:spPr>
          <a:xfrm>
            <a:off x="4444423" y="173264"/>
            <a:ext cx="4542000" cy="289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600">
                <a:solidFill>
                  <a:schemeClr val="dk1"/>
                </a:solidFill>
                <a:latin typeface="Montserrat"/>
                <a:ea typeface="Montserrat"/>
                <a:cs typeface="Montserrat"/>
                <a:sym typeface="Montserrat"/>
              </a:rPr>
              <a:t>Copyright &amp; Trademark, Big Bad Boo Productions, inc. All Rights Reserved</a:t>
            </a:r>
            <a:endParaRPr sz="600">
              <a:solidFill>
                <a:schemeClr val="dk1"/>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Red" type="tx">
  <p:cSld name="TITLE_AND_BODY">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4"/>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C5283"/>
              </a:buClr>
              <a:buSzPts val="2800"/>
              <a:buNone/>
              <a:defRPr>
                <a:solidFill>
                  <a:srgbClr val="1C5283"/>
                </a:solidFill>
              </a:defRPr>
            </a:lvl1pPr>
            <a:lvl2pPr lvl="1">
              <a:spcBef>
                <a:spcPts val="0"/>
              </a:spcBef>
              <a:spcAft>
                <a:spcPts val="0"/>
              </a:spcAft>
              <a:buClr>
                <a:srgbClr val="1C5283"/>
              </a:buClr>
              <a:buSzPts val="2800"/>
              <a:buNone/>
              <a:defRPr>
                <a:solidFill>
                  <a:srgbClr val="1C5283"/>
                </a:solidFill>
              </a:defRPr>
            </a:lvl2pPr>
            <a:lvl3pPr lvl="2">
              <a:spcBef>
                <a:spcPts val="0"/>
              </a:spcBef>
              <a:spcAft>
                <a:spcPts val="0"/>
              </a:spcAft>
              <a:buClr>
                <a:srgbClr val="1C5283"/>
              </a:buClr>
              <a:buSzPts val="2800"/>
              <a:buNone/>
              <a:defRPr>
                <a:solidFill>
                  <a:srgbClr val="1C5283"/>
                </a:solidFill>
              </a:defRPr>
            </a:lvl3pPr>
            <a:lvl4pPr lvl="3">
              <a:spcBef>
                <a:spcPts val="0"/>
              </a:spcBef>
              <a:spcAft>
                <a:spcPts val="0"/>
              </a:spcAft>
              <a:buClr>
                <a:srgbClr val="1C5283"/>
              </a:buClr>
              <a:buSzPts val="2800"/>
              <a:buNone/>
              <a:defRPr>
                <a:solidFill>
                  <a:srgbClr val="1C5283"/>
                </a:solidFill>
              </a:defRPr>
            </a:lvl4pPr>
            <a:lvl5pPr lvl="4">
              <a:spcBef>
                <a:spcPts val="0"/>
              </a:spcBef>
              <a:spcAft>
                <a:spcPts val="0"/>
              </a:spcAft>
              <a:buClr>
                <a:srgbClr val="1C5283"/>
              </a:buClr>
              <a:buSzPts val="2800"/>
              <a:buNone/>
              <a:defRPr>
                <a:solidFill>
                  <a:srgbClr val="1C5283"/>
                </a:solidFill>
              </a:defRPr>
            </a:lvl5pPr>
            <a:lvl6pPr lvl="5">
              <a:spcBef>
                <a:spcPts val="0"/>
              </a:spcBef>
              <a:spcAft>
                <a:spcPts val="0"/>
              </a:spcAft>
              <a:buClr>
                <a:srgbClr val="1C5283"/>
              </a:buClr>
              <a:buSzPts val="2800"/>
              <a:buNone/>
              <a:defRPr>
                <a:solidFill>
                  <a:srgbClr val="1C5283"/>
                </a:solidFill>
              </a:defRPr>
            </a:lvl6pPr>
            <a:lvl7pPr lvl="6">
              <a:spcBef>
                <a:spcPts val="0"/>
              </a:spcBef>
              <a:spcAft>
                <a:spcPts val="0"/>
              </a:spcAft>
              <a:buClr>
                <a:srgbClr val="1C5283"/>
              </a:buClr>
              <a:buSzPts val="2800"/>
              <a:buNone/>
              <a:defRPr>
                <a:solidFill>
                  <a:srgbClr val="1C5283"/>
                </a:solidFill>
              </a:defRPr>
            </a:lvl7pPr>
            <a:lvl8pPr lvl="7">
              <a:spcBef>
                <a:spcPts val="0"/>
              </a:spcBef>
              <a:spcAft>
                <a:spcPts val="0"/>
              </a:spcAft>
              <a:buClr>
                <a:srgbClr val="1C5283"/>
              </a:buClr>
              <a:buSzPts val="2800"/>
              <a:buNone/>
              <a:defRPr>
                <a:solidFill>
                  <a:srgbClr val="1C5283"/>
                </a:solidFill>
              </a:defRPr>
            </a:lvl8pPr>
            <a:lvl9pPr lvl="8">
              <a:spcBef>
                <a:spcPts val="0"/>
              </a:spcBef>
              <a:spcAft>
                <a:spcPts val="0"/>
              </a:spcAft>
              <a:buClr>
                <a:srgbClr val="1C5283"/>
              </a:buClr>
              <a:buSzPts val="2800"/>
              <a:buNone/>
              <a:defRPr>
                <a:solidFill>
                  <a:srgbClr val="1C5283"/>
                </a:solidFill>
              </a:defRPr>
            </a:lvl9pPr>
          </a:lstStyle>
          <a:p/>
        </p:txBody>
      </p:sp>
      <p:sp>
        <p:nvSpPr>
          <p:cNvPr id="22" name="Google Shape;22;p4"/>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pic>
        <p:nvPicPr>
          <p:cNvPr id="23" name="Google Shape;23;p4" title="LL_02.png"/>
          <p:cNvPicPr preferRelativeResize="0"/>
          <p:nvPr/>
        </p:nvPicPr>
        <p:blipFill>
          <a:blip r:embed="rId3">
            <a:alphaModFix/>
          </a:blip>
          <a:stretch>
            <a:fillRect/>
          </a:stretch>
        </p:blipFill>
        <p:spPr>
          <a:xfrm flipH="1">
            <a:off x="7788526" y="3006125"/>
            <a:ext cx="1054375" cy="19831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Green">
  <p:cSld name="TITLE_AND_BODY_1">
    <p:bg>
      <p:bgPr>
        <a:blipFill>
          <a:blip r:embed="rId2">
            <a:alphaModFix/>
          </a:blip>
          <a:stretch>
            <a:fillRect/>
          </a:stretch>
        </a:blipFill>
      </p:bgPr>
    </p:bg>
    <p:spTree>
      <p:nvGrpSpPr>
        <p:cNvPr id="24" name="Shape 24"/>
        <p:cNvGrpSpPr/>
        <p:nvPr/>
      </p:nvGrpSpPr>
      <p:grpSpPr>
        <a:xfrm>
          <a:off x="0" y="0"/>
          <a:ext cx="0" cy="0"/>
          <a:chOff x="0" y="0"/>
          <a:chExt cx="0" cy="0"/>
        </a:xfrm>
      </p:grpSpPr>
      <p:sp>
        <p:nvSpPr>
          <p:cNvPr id="25" name="Google Shape;25;p5"/>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C5283"/>
              </a:buClr>
              <a:buSzPts val="2800"/>
              <a:buNone/>
              <a:defRPr>
                <a:solidFill>
                  <a:srgbClr val="1C5283"/>
                </a:solidFill>
              </a:defRPr>
            </a:lvl1pPr>
            <a:lvl2pPr lvl="1">
              <a:spcBef>
                <a:spcPts val="0"/>
              </a:spcBef>
              <a:spcAft>
                <a:spcPts val="0"/>
              </a:spcAft>
              <a:buClr>
                <a:srgbClr val="1C5283"/>
              </a:buClr>
              <a:buSzPts val="2800"/>
              <a:buNone/>
              <a:defRPr>
                <a:solidFill>
                  <a:srgbClr val="1C5283"/>
                </a:solidFill>
              </a:defRPr>
            </a:lvl2pPr>
            <a:lvl3pPr lvl="2">
              <a:spcBef>
                <a:spcPts val="0"/>
              </a:spcBef>
              <a:spcAft>
                <a:spcPts val="0"/>
              </a:spcAft>
              <a:buClr>
                <a:srgbClr val="1C5283"/>
              </a:buClr>
              <a:buSzPts val="2800"/>
              <a:buNone/>
              <a:defRPr>
                <a:solidFill>
                  <a:srgbClr val="1C5283"/>
                </a:solidFill>
              </a:defRPr>
            </a:lvl3pPr>
            <a:lvl4pPr lvl="3">
              <a:spcBef>
                <a:spcPts val="0"/>
              </a:spcBef>
              <a:spcAft>
                <a:spcPts val="0"/>
              </a:spcAft>
              <a:buClr>
                <a:srgbClr val="1C5283"/>
              </a:buClr>
              <a:buSzPts val="2800"/>
              <a:buNone/>
              <a:defRPr>
                <a:solidFill>
                  <a:srgbClr val="1C5283"/>
                </a:solidFill>
              </a:defRPr>
            </a:lvl4pPr>
            <a:lvl5pPr lvl="4">
              <a:spcBef>
                <a:spcPts val="0"/>
              </a:spcBef>
              <a:spcAft>
                <a:spcPts val="0"/>
              </a:spcAft>
              <a:buClr>
                <a:srgbClr val="1C5283"/>
              </a:buClr>
              <a:buSzPts val="2800"/>
              <a:buNone/>
              <a:defRPr>
                <a:solidFill>
                  <a:srgbClr val="1C5283"/>
                </a:solidFill>
              </a:defRPr>
            </a:lvl5pPr>
            <a:lvl6pPr lvl="5">
              <a:spcBef>
                <a:spcPts val="0"/>
              </a:spcBef>
              <a:spcAft>
                <a:spcPts val="0"/>
              </a:spcAft>
              <a:buClr>
                <a:srgbClr val="1C5283"/>
              </a:buClr>
              <a:buSzPts val="2800"/>
              <a:buNone/>
              <a:defRPr>
                <a:solidFill>
                  <a:srgbClr val="1C5283"/>
                </a:solidFill>
              </a:defRPr>
            </a:lvl6pPr>
            <a:lvl7pPr lvl="6">
              <a:spcBef>
                <a:spcPts val="0"/>
              </a:spcBef>
              <a:spcAft>
                <a:spcPts val="0"/>
              </a:spcAft>
              <a:buClr>
                <a:srgbClr val="1C5283"/>
              </a:buClr>
              <a:buSzPts val="2800"/>
              <a:buNone/>
              <a:defRPr>
                <a:solidFill>
                  <a:srgbClr val="1C5283"/>
                </a:solidFill>
              </a:defRPr>
            </a:lvl7pPr>
            <a:lvl8pPr lvl="7">
              <a:spcBef>
                <a:spcPts val="0"/>
              </a:spcBef>
              <a:spcAft>
                <a:spcPts val="0"/>
              </a:spcAft>
              <a:buClr>
                <a:srgbClr val="1C5283"/>
              </a:buClr>
              <a:buSzPts val="2800"/>
              <a:buNone/>
              <a:defRPr>
                <a:solidFill>
                  <a:srgbClr val="1C5283"/>
                </a:solidFill>
              </a:defRPr>
            </a:lvl8pPr>
            <a:lvl9pPr lvl="8">
              <a:spcBef>
                <a:spcPts val="0"/>
              </a:spcBef>
              <a:spcAft>
                <a:spcPts val="0"/>
              </a:spcAft>
              <a:buClr>
                <a:srgbClr val="1C5283"/>
              </a:buClr>
              <a:buSzPts val="2800"/>
              <a:buNone/>
              <a:defRPr>
                <a:solidFill>
                  <a:srgbClr val="1C5283"/>
                </a:solidFill>
              </a:defRPr>
            </a:lvl9pPr>
          </a:lstStyle>
          <a:p/>
        </p:txBody>
      </p:sp>
      <p:sp>
        <p:nvSpPr>
          <p:cNvPr id="26" name="Google Shape;26;p5"/>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pic>
        <p:nvPicPr>
          <p:cNvPr id="27" name="Google Shape;27;p5"/>
          <p:cNvPicPr preferRelativeResize="0"/>
          <p:nvPr/>
        </p:nvPicPr>
        <p:blipFill>
          <a:blip r:embed="rId3">
            <a:alphaModFix/>
          </a:blip>
          <a:stretch>
            <a:fillRect/>
          </a:stretch>
        </p:blipFill>
        <p:spPr>
          <a:xfrm flipH="1">
            <a:off x="7758073" y="3569452"/>
            <a:ext cx="1291551" cy="140812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Yellow">
  <p:cSld name="TITLE_AND_BODY_1_1">
    <p:bg>
      <p:bgPr>
        <a:blipFill>
          <a:blip r:embed="rId2">
            <a:alphaModFix/>
          </a:blip>
          <a:stretch>
            <a:fillRect/>
          </a:stretch>
        </a:blipFill>
      </p:bgPr>
    </p:bg>
    <p:spTree>
      <p:nvGrpSpPr>
        <p:cNvPr id="28" name="Shape 28"/>
        <p:cNvGrpSpPr/>
        <p:nvPr/>
      </p:nvGrpSpPr>
      <p:grpSpPr>
        <a:xfrm>
          <a:off x="0" y="0"/>
          <a:ext cx="0" cy="0"/>
          <a:chOff x="0" y="0"/>
          <a:chExt cx="0" cy="0"/>
        </a:xfrm>
      </p:grpSpPr>
      <p:sp>
        <p:nvSpPr>
          <p:cNvPr id="29" name="Google Shape;29;p6"/>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C5283"/>
              </a:buClr>
              <a:buSzPts val="2800"/>
              <a:buNone/>
              <a:defRPr>
                <a:solidFill>
                  <a:srgbClr val="1C5283"/>
                </a:solidFill>
              </a:defRPr>
            </a:lvl1pPr>
            <a:lvl2pPr lvl="1">
              <a:spcBef>
                <a:spcPts val="0"/>
              </a:spcBef>
              <a:spcAft>
                <a:spcPts val="0"/>
              </a:spcAft>
              <a:buClr>
                <a:srgbClr val="1C5283"/>
              </a:buClr>
              <a:buSzPts val="2800"/>
              <a:buNone/>
              <a:defRPr>
                <a:solidFill>
                  <a:srgbClr val="1C5283"/>
                </a:solidFill>
              </a:defRPr>
            </a:lvl2pPr>
            <a:lvl3pPr lvl="2">
              <a:spcBef>
                <a:spcPts val="0"/>
              </a:spcBef>
              <a:spcAft>
                <a:spcPts val="0"/>
              </a:spcAft>
              <a:buClr>
                <a:srgbClr val="1C5283"/>
              </a:buClr>
              <a:buSzPts val="2800"/>
              <a:buNone/>
              <a:defRPr>
                <a:solidFill>
                  <a:srgbClr val="1C5283"/>
                </a:solidFill>
              </a:defRPr>
            </a:lvl3pPr>
            <a:lvl4pPr lvl="3">
              <a:spcBef>
                <a:spcPts val="0"/>
              </a:spcBef>
              <a:spcAft>
                <a:spcPts val="0"/>
              </a:spcAft>
              <a:buClr>
                <a:srgbClr val="1C5283"/>
              </a:buClr>
              <a:buSzPts val="2800"/>
              <a:buNone/>
              <a:defRPr>
                <a:solidFill>
                  <a:srgbClr val="1C5283"/>
                </a:solidFill>
              </a:defRPr>
            </a:lvl4pPr>
            <a:lvl5pPr lvl="4">
              <a:spcBef>
                <a:spcPts val="0"/>
              </a:spcBef>
              <a:spcAft>
                <a:spcPts val="0"/>
              </a:spcAft>
              <a:buClr>
                <a:srgbClr val="1C5283"/>
              </a:buClr>
              <a:buSzPts val="2800"/>
              <a:buNone/>
              <a:defRPr>
                <a:solidFill>
                  <a:srgbClr val="1C5283"/>
                </a:solidFill>
              </a:defRPr>
            </a:lvl5pPr>
            <a:lvl6pPr lvl="5">
              <a:spcBef>
                <a:spcPts val="0"/>
              </a:spcBef>
              <a:spcAft>
                <a:spcPts val="0"/>
              </a:spcAft>
              <a:buClr>
                <a:srgbClr val="1C5283"/>
              </a:buClr>
              <a:buSzPts val="2800"/>
              <a:buNone/>
              <a:defRPr>
                <a:solidFill>
                  <a:srgbClr val="1C5283"/>
                </a:solidFill>
              </a:defRPr>
            </a:lvl6pPr>
            <a:lvl7pPr lvl="6">
              <a:spcBef>
                <a:spcPts val="0"/>
              </a:spcBef>
              <a:spcAft>
                <a:spcPts val="0"/>
              </a:spcAft>
              <a:buClr>
                <a:srgbClr val="1C5283"/>
              </a:buClr>
              <a:buSzPts val="2800"/>
              <a:buNone/>
              <a:defRPr>
                <a:solidFill>
                  <a:srgbClr val="1C5283"/>
                </a:solidFill>
              </a:defRPr>
            </a:lvl7pPr>
            <a:lvl8pPr lvl="7">
              <a:spcBef>
                <a:spcPts val="0"/>
              </a:spcBef>
              <a:spcAft>
                <a:spcPts val="0"/>
              </a:spcAft>
              <a:buClr>
                <a:srgbClr val="1C5283"/>
              </a:buClr>
              <a:buSzPts val="2800"/>
              <a:buNone/>
              <a:defRPr>
                <a:solidFill>
                  <a:srgbClr val="1C5283"/>
                </a:solidFill>
              </a:defRPr>
            </a:lvl8pPr>
            <a:lvl9pPr lvl="8">
              <a:spcBef>
                <a:spcPts val="0"/>
              </a:spcBef>
              <a:spcAft>
                <a:spcPts val="0"/>
              </a:spcAft>
              <a:buClr>
                <a:srgbClr val="1C5283"/>
              </a:buClr>
              <a:buSzPts val="2800"/>
              <a:buNone/>
              <a:defRPr>
                <a:solidFill>
                  <a:srgbClr val="1C5283"/>
                </a:solidFill>
              </a:defRPr>
            </a:lvl9pPr>
          </a:lstStyle>
          <a:p/>
        </p:txBody>
      </p:sp>
      <p:pic>
        <p:nvPicPr>
          <p:cNvPr id="30" name="Google Shape;30;p6"/>
          <p:cNvPicPr preferRelativeResize="0"/>
          <p:nvPr/>
        </p:nvPicPr>
        <p:blipFill>
          <a:blip r:embed="rId3">
            <a:alphaModFix/>
          </a:blip>
          <a:stretch>
            <a:fillRect/>
          </a:stretch>
        </p:blipFill>
        <p:spPr>
          <a:xfrm>
            <a:off x="6469852" y="3719351"/>
            <a:ext cx="2774375" cy="1271250"/>
          </a:xfrm>
          <a:prstGeom prst="rect">
            <a:avLst/>
          </a:prstGeom>
          <a:noFill/>
          <a:ln>
            <a:noFill/>
          </a:ln>
        </p:spPr>
      </p:pic>
      <p:sp>
        <p:nvSpPr>
          <p:cNvPr id="31" name="Google Shape;31;p6"/>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Purple">
  <p:cSld name="TITLE_AND_BODY_1_1_1">
    <p:bg>
      <p:bgPr>
        <a:blipFill>
          <a:blip r:embed="rId2">
            <a:alphaModFix/>
          </a:blip>
          <a:stretch>
            <a:fillRect/>
          </a:stretch>
        </a:blipFill>
      </p:bgPr>
    </p:bg>
    <p:spTree>
      <p:nvGrpSpPr>
        <p:cNvPr id="32" name="Shape 32"/>
        <p:cNvGrpSpPr/>
        <p:nvPr/>
      </p:nvGrpSpPr>
      <p:grpSpPr>
        <a:xfrm>
          <a:off x="0" y="0"/>
          <a:ext cx="0" cy="0"/>
          <a:chOff x="0" y="0"/>
          <a:chExt cx="0" cy="0"/>
        </a:xfrm>
      </p:grpSpPr>
      <p:sp>
        <p:nvSpPr>
          <p:cNvPr id="33" name="Google Shape;33;p7"/>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p7"/>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C5283"/>
              </a:buClr>
              <a:buSzPts val="2800"/>
              <a:buNone/>
              <a:defRPr>
                <a:solidFill>
                  <a:srgbClr val="1C5283"/>
                </a:solidFill>
              </a:defRPr>
            </a:lvl1pPr>
            <a:lvl2pPr lvl="1">
              <a:spcBef>
                <a:spcPts val="0"/>
              </a:spcBef>
              <a:spcAft>
                <a:spcPts val="0"/>
              </a:spcAft>
              <a:buClr>
                <a:srgbClr val="1C5283"/>
              </a:buClr>
              <a:buSzPts val="2800"/>
              <a:buNone/>
              <a:defRPr>
                <a:solidFill>
                  <a:srgbClr val="1C5283"/>
                </a:solidFill>
              </a:defRPr>
            </a:lvl2pPr>
            <a:lvl3pPr lvl="2">
              <a:spcBef>
                <a:spcPts val="0"/>
              </a:spcBef>
              <a:spcAft>
                <a:spcPts val="0"/>
              </a:spcAft>
              <a:buClr>
                <a:srgbClr val="1C5283"/>
              </a:buClr>
              <a:buSzPts val="2800"/>
              <a:buNone/>
              <a:defRPr>
                <a:solidFill>
                  <a:srgbClr val="1C5283"/>
                </a:solidFill>
              </a:defRPr>
            </a:lvl3pPr>
            <a:lvl4pPr lvl="3">
              <a:spcBef>
                <a:spcPts val="0"/>
              </a:spcBef>
              <a:spcAft>
                <a:spcPts val="0"/>
              </a:spcAft>
              <a:buClr>
                <a:srgbClr val="1C5283"/>
              </a:buClr>
              <a:buSzPts val="2800"/>
              <a:buNone/>
              <a:defRPr>
                <a:solidFill>
                  <a:srgbClr val="1C5283"/>
                </a:solidFill>
              </a:defRPr>
            </a:lvl4pPr>
            <a:lvl5pPr lvl="4">
              <a:spcBef>
                <a:spcPts val="0"/>
              </a:spcBef>
              <a:spcAft>
                <a:spcPts val="0"/>
              </a:spcAft>
              <a:buClr>
                <a:srgbClr val="1C5283"/>
              </a:buClr>
              <a:buSzPts val="2800"/>
              <a:buNone/>
              <a:defRPr>
                <a:solidFill>
                  <a:srgbClr val="1C5283"/>
                </a:solidFill>
              </a:defRPr>
            </a:lvl5pPr>
            <a:lvl6pPr lvl="5">
              <a:spcBef>
                <a:spcPts val="0"/>
              </a:spcBef>
              <a:spcAft>
                <a:spcPts val="0"/>
              </a:spcAft>
              <a:buClr>
                <a:srgbClr val="1C5283"/>
              </a:buClr>
              <a:buSzPts val="2800"/>
              <a:buNone/>
              <a:defRPr>
                <a:solidFill>
                  <a:srgbClr val="1C5283"/>
                </a:solidFill>
              </a:defRPr>
            </a:lvl6pPr>
            <a:lvl7pPr lvl="6">
              <a:spcBef>
                <a:spcPts val="0"/>
              </a:spcBef>
              <a:spcAft>
                <a:spcPts val="0"/>
              </a:spcAft>
              <a:buClr>
                <a:srgbClr val="1C5283"/>
              </a:buClr>
              <a:buSzPts val="2800"/>
              <a:buNone/>
              <a:defRPr>
                <a:solidFill>
                  <a:srgbClr val="1C5283"/>
                </a:solidFill>
              </a:defRPr>
            </a:lvl7pPr>
            <a:lvl8pPr lvl="7">
              <a:spcBef>
                <a:spcPts val="0"/>
              </a:spcBef>
              <a:spcAft>
                <a:spcPts val="0"/>
              </a:spcAft>
              <a:buClr>
                <a:srgbClr val="1C5283"/>
              </a:buClr>
              <a:buSzPts val="2800"/>
              <a:buNone/>
              <a:defRPr>
                <a:solidFill>
                  <a:srgbClr val="1C5283"/>
                </a:solidFill>
              </a:defRPr>
            </a:lvl8pPr>
            <a:lvl9pPr lvl="8">
              <a:spcBef>
                <a:spcPts val="0"/>
              </a:spcBef>
              <a:spcAft>
                <a:spcPts val="0"/>
              </a:spcAft>
              <a:buClr>
                <a:srgbClr val="1C5283"/>
              </a:buClr>
              <a:buSzPts val="2800"/>
              <a:buNone/>
              <a:defRPr>
                <a:solidFill>
                  <a:srgbClr val="1C5283"/>
                </a:solidFill>
              </a:defRPr>
            </a:lvl9pPr>
          </a:lstStyle>
          <a:p/>
        </p:txBody>
      </p:sp>
      <p:pic>
        <p:nvPicPr>
          <p:cNvPr id="35" name="Google Shape;35;p7" title="LL_03.png"/>
          <p:cNvPicPr preferRelativeResize="0"/>
          <p:nvPr/>
        </p:nvPicPr>
        <p:blipFill>
          <a:blip r:embed="rId3">
            <a:alphaModFix/>
          </a:blip>
          <a:stretch>
            <a:fillRect/>
          </a:stretch>
        </p:blipFill>
        <p:spPr>
          <a:xfrm>
            <a:off x="6423566" y="3889400"/>
            <a:ext cx="2537849" cy="10906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 Purple 1">
  <p:cSld name="TITLE_AND_BODY_1_1_1_1">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8"/>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lvl1pPr indent="-323850" lvl="0" marL="457200">
              <a:spcBef>
                <a:spcPts val="0"/>
              </a:spcBef>
              <a:spcAft>
                <a:spcPts val="0"/>
              </a:spcAft>
              <a:buSzPts val="15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8"/>
          <p:cNvSpPr txBox="1"/>
          <p:nvPr>
            <p:ph type="title"/>
          </p:nvPr>
        </p:nvSpPr>
        <p:spPr>
          <a:xfrm>
            <a:off x="542725" y="216425"/>
            <a:ext cx="8058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C5283"/>
              </a:buClr>
              <a:buSzPts val="2800"/>
              <a:buNone/>
              <a:defRPr>
                <a:solidFill>
                  <a:srgbClr val="1C5283"/>
                </a:solidFill>
              </a:defRPr>
            </a:lvl1pPr>
            <a:lvl2pPr lvl="1">
              <a:spcBef>
                <a:spcPts val="0"/>
              </a:spcBef>
              <a:spcAft>
                <a:spcPts val="0"/>
              </a:spcAft>
              <a:buClr>
                <a:srgbClr val="1C5283"/>
              </a:buClr>
              <a:buSzPts val="2800"/>
              <a:buNone/>
              <a:defRPr>
                <a:solidFill>
                  <a:srgbClr val="1C5283"/>
                </a:solidFill>
              </a:defRPr>
            </a:lvl2pPr>
            <a:lvl3pPr lvl="2">
              <a:spcBef>
                <a:spcPts val="0"/>
              </a:spcBef>
              <a:spcAft>
                <a:spcPts val="0"/>
              </a:spcAft>
              <a:buClr>
                <a:srgbClr val="1C5283"/>
              </a:buClr>
              <a:buSzPts val="2800"/>
              <a:buNone/>
              <a:defRPr>
                <a:solidFill>
                  <a:srgbClr val="1C5283"/>
                </a:solidFill>
              </a:defRPr>
            </a:lvl3pPr>
            <a:lvl4pPr lvl="3">
              <a:spcBef>
                <a:spcPts val="0"/>
              </a:spcBef>
              <a:spcAft>
                <a:spcPts val="0"/>
              </a:spcAft>
              <a:buClr>
                <a:srgbClr val="1C5283"/>
              </a:buClr>
              <a:buSzPts val="2800"/>
              <a:buNone/>
              <a:defRPr>
                <a:solidFill>
                  <a:srgbClr val="1C5283"/>
                </a:solidFill>
              </a:defRPr>
            </a:lvl4pPr>
            <a:lvl5pPr lvl="4">
              <a:spcBef>
                <a:spcPts val="0"/>
              </a:spcBef>
              <a:spcAft>
                <a:spcPts val="0"/>
              </a:spcAft>
              <a:buClr>
                <a:srgbClr val="1C5283"/>
              </a:buClr>
              <a:buSzPts val="2800"/>
              <a:buNone/>
              <a:defRPr>
                <a:solidFill>
                  <a:srgbClr val="1C5283"/>
                </a:solidFill>
              </a:defRPr>
            </a:lvl5pPr>
            <a:lvl6pPr lvl="5">
              <a:spcBef>
                <a:spcPts val="0"/>
              </a:spcBef>
              <a:spcAft>
                <a:spcPts val="0"/>
              </a:spcAft>
              <a:buClr>
                <a:srgbClr val="1C5283"/>
              </a:buClr>
              <a:buSzPts val="2800"/>
              <a:buNone/>
              <a:defRPr>
                <a:solidFill>
                  <a:srgbClr val="1C5283"/>
                </a:solidFill>
              </a:defRPr>
            </a:lvl6pPr>
            <a:lvl7pPr lvl="6">
              <a:spcBef>
                <a:spcPts val="0"/>
              </a:spcBef>
              <a:spcAft>
                <a:spcPts val="0"/>
              </a:spcAft>
              <a:buClr>
                <a:srgbClr val="1C5283"/>
              </a:buClr>
              <a:buSzPts val="2800"/>
              <a:buNone/>
              <a:defRPr>
                <a:solidFill>
                  <a:srgbClr val="1C5283"/>
                </a:solidFill>
              </a:defRPr>
            </a:lvl7pPr>
            <a:lvl8pPr lvl="7">
              <a:spcBef>
                <a:spcPts val="0"/>
              </a:spcBef>
              <a:spcAft>
                <a:spcPts val="0"/>
              </a:spcAft>
              <a:buClr>
                <a:srgbClr val="1C5283"/>
              </a:buClr>
              <a:buSzPts val="2800"/>
              <a:buNone/>
              <a:defRPr>
                <a:solidFill>
                  <a:srgbClr val="1C5283"/>
                </a:solidFill>
              </a:defRPr>
            </a:lvl8pPr>
            <a:lvl9pPr lvl="8">
              <a:spcBef>
                <a:spcPts val="0"/>
              </a:spcBef>
              <a:spcAft>
                <a:spcPts val="0"/>
              </a:spcAft>
              <a:buClr>
                <a:srgbClr val="1C5283"/>
              </a:buClr>
              <a:buSzPts val="2800"/>
              <a:buNone/>
              <a:defRPr>
                <a:solidFill>
                  <a:srgbClr val="1C528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 Purple">
  <p:cSld name="TITLE_AND_BODY_1_1_1_1_1">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9"/>
          <p:cNvSpPr txBox="1"/>
          <p:nvPr>
            <p:ph type="title"/>
          </p:nvPr>
        </p:nvSpPr>
        <p:spPr>
          <a:xfrm>
            <a:off x="542725" y="2285400"/>
            <a:ext cx="8058600" cy="572700"/>
          </a:xfrm>
          <a:prstGeom prst="rect">
            <a:avLst/>
          </a:prstGeom>
        </p:spPr>
        <p:txBody>
          <a:bodyPr anchorCtr="0" anchor="t" bIns="91425" lIns="91425" spcFirstLastPara="1" rIns="91425" wrap="square" tIns="91425">
            <a:normAutofit/>
          </a:bodyPr>
          <a:lstStyle>
            <a:lvl1pPr lvl="0">
              <a:spcBef>
                <a:spcPts val="0"/>
              </a:spcBef>
              <a:spcAft>
                <a:spcPts val="0"/>
              </a:spcAft>
              <a:buClr>
                <a:srgbClr val="1C5283"/>
              </a:buClr>
              <a:buSzPts val="2800"/>
              <a:buNone/>
              <a:defRPr>
                <a:solidFill>
                  <a:srgbClr val="1C5283"/>
                </a:solidFill>
              </a:defRPr>
            </a:lvl1pPr>
            <a:lvl2pPr lvl="1">
              <a:spcBef>
                <a:spcPts val="0"/>
              </a:spcBef>
              <a:spcAft>
                <a:spcPts val="0"/>
              </a:spcAft>
              <a:buClr>
                <a:srgbClr val="1C5283"/>
              </a:buClr>
              <a:buSzPts val="2800"/>
              <a:buNone/>
              <a:defRPr>
                <a:solidFill>
                  <a:srgbClr val="1C5283"/>
                </a:solidFill>
              </a:defRPr>
            </a:lvl2pPr>
            <a:lvl3pPr lvl="2">
              <a:spcBef>
                <a:spcPts val="0"/>
              </a:spcBef>
              <a:spcAft>
                <a:spcPts val="0"/>
              </a:spcAft>
              <a:buClr>
                <a:srgbClr val="1C5283"/>
              </a:buClr>
              <a:buSzPts val="2800"/>
              <a:buNone/>
              <a:defRPr>
                <a:solidFill>
                  <a:srgbClr val="1C5283"/>
                </a:solidFill>
              </a:defRPr>
            </a:lvl3pPr>
            <a:lvl4pPr lvl="3">
              <a:spcBef>
                <a:spcPts val="0"/>
              </a:spcBef>
              <a:spcAft>
                <a:spcPts val="0"/>
              </a:spcAft>
              <a:buClr>
                <a:srgbClr val="1C5283"/>
              </a:buClr>
              <a:buSzPts val="2800"/>
              <a:buNone/>
              <a:defRPr>
                <a:solidFill>
                  <a:srgbClr val="1C5283"/>
                </a:solidFill>
              </a:defRPr>
            </a:lvl4pPr>
            <a:lvl5pPr lvl="4">
              <a:spcBef>
                <a:spcPts val="0"/>
              </a:spcBef>
              <a:spcAft>
                <a:spcPts val="0"/>
              </a:spcAft>
              <a:buClr>
                <a:srgbClr val="1C5283"/>
              </a:buClr>
              <a:buSzPts val="2800"/>
              <a:buNone/>
              <a:defRPr>
                <a:solidFill>
                  <a:srgbClr val="1C5283"/>
                </a:solidFill>
              </a:defRPr>
            </a:lvl5pPr>
            <a:lvl6pPr lvl="5">
              <a:spcBef>
                <a:spcPts val="0"/>
              </a:spcBef>
              <a:spcAft>
                <a:spcPts val="0"/>
              </a:spcAft>
              <a:buClr>
                <a:srgbClr val="1C5283"/>
              </a:buClr>
              <a:buSzPts val="2800"/>
              <a:buNone/>
              <a:defRPr>
                <a:solidFill>
                  <a:srgbClr val="1C5283"/>
                </a:solidFill>
              </a:defRPr>
            </a:lvl6pPr>
            <a:lvl7pPr lvl="6">
              <a:spcBef>
                <a:spcPts val="0"/>
              </a:spcBef>
              <a:spcAft>
                <a:spcPts val="0"/>
              </a:spcAft>
              <a:buClr>
                <a:srgbClr val="1C5283"/>
              </a:buClr>
              <a:buSzPts val="2800"/>
              <a:buNone/>
              <a:defRPr>
                <a:solidFill>
                  <a:srgbClr val="1C5283"/>
                </a:solidFill>
              </a:defRPr>
            </a:lvl7pPr>
            <a:lvl8pPr lvl="7">
              <a:spcBef>
                <a:spcPts val="0"/>
              </a:spcBef>
              <a:spcAft>
                <a:spcPts val="0"/>
              </a:spcAft>
              <a:buClr>
                <a:srgbClr val="1C5283"/>
              </a:buClr>
              <a:buSzPts val="2800"/>
              <a:buNone/>
              <a:defRPr>
                <a:solidFill>
                  <a:srgbClr val="1C5283"/>
                </a:solidFill>
              </a:defRPr>
            </a:lvl8pPr>
            <a:lvl9pPr lvl="8">
              <a:spcBef>
                <a:spcPts val="0"/>
              </a:spcBef>
              <a:spcAft>
                <a:spcPts val="0"/>
              </a:spcAft>
              <a:buClr>
                <a:srgbClr val="1C5283"/>
              </a:buClr>
              <a:buSzPts val="2800"/>
              <a:buNone/>
              <a:defRPr>
                <a:solidFill>
                  <a:srgbClr val="1C5283"/>
                </a:solidFill>
              </a:defRPr>
            </a:lvl9pPr>
          </a:lstStyle>
          <a:p/>
        </p:txBody>
      </p:sp>
      <p:pic>
        <p:nvPicPr>
          <p:cNvPr id="41" name="Google Shape;41;p9" title="LL_01.png"/>
          <p:cNvPicPr preferRelativeResize="0"/>
          <p:nvPr/>
        </p:nvPicPr>
        <p:blipFill>
          <a:blip r:embed="rId3">
            <a:alphaModFix/>
          </a:blip>
          <a:stretch>
            <a:fillRect/>
          </a:stretch>
        </p:blipFill>
        <p:spPr>
          <a:xfrm>
            <a:off x="6182700" y="1581450"/>
            <a:ext cx="2591923" cy="198059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 name="Shape 42"/>
        <p:cNvGrpSpPr/>
        <p:nvPr/>
      </p:nvGrpSpPr>
      <p:grpSpPr>
        <a:xfrm>
          <a:off x="0" y="0"/>
          <a:ext cx="0" cy="0"/>
          <a:chOff x="0" y="0"/>
          <a:chExt cx="0" cy="0"/>
        </a:xfrm>
      </p:grpSpPr>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1pPr>
            <a:lvl2pPr lvl="1">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2pPr>
            <a:lvl3pPr lvl="2">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3pPr>
            <a:lvl4pPr lvl="3">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4pPr>
            <a:lvl5pPr lvl="4">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5pPr>
            <a:lvl6pPr lvl="5">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6pPr>
            <a:lvl7pPr lvl="6">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7pPr>
            <a:lvl8pPr lvl="7">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8pPr>
            <a:lvl9pPr lvl="8">
              <a:spcBef>
                <a:spcPts val="0"/>
              </a:spcBef>
              <a:spcAft>
                <a:spcPts val="0"/>
              </a:spcAft>
              <a:buClr>
                <a:schemeClr val="dk1"/>
              </a:buClr>
              <a:buSzPts val="2800"/>
              <a:buFont typeface="Lexend"/>
              <a:buNone/>
              <a:defRPr b="1" sz="2800">
                <a:solidFill>
                  <a:schemeClr val="dk1"/>
                </a:solidFill>
                <a:latin typeface="Lexend"/>
                <a:ea typeface="Lexend"/>
                <a:cs typeface="Lexend"/>
                <a:sym typeface="Lexen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23850" lvl="0" marL="457200">
              <a:lnSpc>
                <a:spcPct val="115000"/>
              </a:lnSpc>
              <a:spcBef>
                <a:spcPts val="0"/>
              </a:spcBef>
              <a:spcAft>
                <a:spcPts val="0"/>
              </a:spcAft>
              <a:buClr>
                <a:srgbClr val="1F1F1F"/>
              </a:buClr>
              <a:buSzPts val="1500"/>
              <a:buFont typeface="Lexend Light"/>
              <a:buChar char="●"/>
              <a:defRPr sz="1500">
                <a:solidFill>
                  <a:srgbClr val="1F1F1F"/>
                </a:solidFill>
                <a:latin typeface="Lexend Light"/>
                <a:ea typeface="Lexend Light"/>
                <a:cs typeface="Lexend Light"/>
                <a:sym typeface="Lexend Light"/>
              </a:defRPr>
            </a:lvl1pPr>
            <a:lvl2pPr indent="-298450" lvl="1" marL="9144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2pPr>
            <a:lvl3pPr indent="-298450" lvl="2" marL="13716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3pPr>
            <a:lvl4pPr indent="-298450" lvl="3" marL="18288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4pPr>
            <a:lvl5pPr indent="-298450" lvl="4" marL="22860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5pPr>
            <a:lvl6pPr indent="-298450" lvl="5" marL="27432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6pPr>
            <a:lvl7pPr indent="-298450" lvl="6" marL="32004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7pPr>
            <a:lvl8pPr indent="-298450" lvl="7" marL="36576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8pPr>
            <a:lvl9pPr indent="-298450" lvl="8" marL="4114800">
              <a:lnSpc>
                <a:spcPct val="115000"/>
              </a:lnSpc>
              <a:spcBef>
                <a:spcPts val="0"/>
              </a:spcBef>
              <a:spcAft>
                <a:spcPts val="0"/>
              </a:spcAft>
              <a:buClr>
                <a:srgbClr val="1F1F1F"/>
              </a:buClr>
              <a:buSzPts val="1100"/>
              <a:buFont typeface="Lexend Light"/>
              <a:buChar char="■"/>
              <a:defRPr sz="1100">
                <a:solidFill>
                  <a:srgbClr val="1F1F1F"/>
                </a:solidFill>
                <a:latin typeface="Lexend Light"/>
                <a:ea typeface="Lexend Light"/>
                <a:cs typeface="Lexend Light"/>
                <a:sym typeface="Lexend Light"/>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p12"/>
          <p:cNvSpPr txBox="1"/>
          <p:nvPr>
            <p:ph type="ctrTitle"/>
          </p:nvPr>
        </p:nvSpPr>
        <p:spPr>
          <a:xfrm>
            <a:off x="280850" y="3462425"/>
            <a:ext cx="8520600" cy="8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53" name="Google Shape;53;p12"/>
          <p:cNvSpPr txBox="1"/>
          <p:nvPr>
            <p:ph idx="1" type="subTitle"/>
          </p:nvPr>
        </p:nvSpPr>
        <p:spPr>
          <a:xfrm>
            <a:off x="311700" y="4198500"/>
            <a:ext cx="8520600" cy="792600"/>
          </a:xfrm>
          <a:prstGeom prst="rect">
            <a:avLst/>
          </a:prstGeom>
        </p:spPr>
        <p:txBody>
          <a:bodyPr anchorCtr="0" anchor="t" bIns="91425" lIns="91425" spcFirstLastPara="1" rIns="91425" wrap="square" tIns="91425">
            <a:normAutofit/>
          </a:bodyPr>
          <a:lstStyle/>
          <a:p>
            <a:pPr indent="0" lvl="0" marL="0" rtl="0" algn="ctr">
              <a:lnSpc>
                <a:spcPct val="80000"/>
              </a:lnSpc>
              <a:spcBef>
                <a:spcPts val="0"/>
              </a:spcBef>
              <a:spcAft>
                <a:spcPts val="0"/>
              </a:spcAft>
              <a:buClr>
                <a:schemeClr val="dk1"/>
              </a:buClr>
              <a:buSzPts val="1100"/>
              <a:buFont typeface="Arial"/>
              <a:buNone/>
            </a:pPr>
            <a:r>
              <a:rPr lang="en" sz="1600"/>
              <a:t>Discussion and Activity Slide Template</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t>Post-viewing discussion</a:t>
            </a:r>
            <a:endParaRPr sz="2820"/>
          </a:p>
        </p:txBody>
      </p:sp>
      <p:sp>
        <p:nvSpPr>
          <p:cNvPr id="107" name="Google Shape;107;p21"/>
          <p:cNvSpPr txBox="1"/>
          <p:nvPr>
            <p:ph idx="4294967295" type="body"/>
          </p:nvPr>
        </p:nvSpPr>
        <p:spPr>
          <a:xfrm>
            <a:off x="542725" y="1076275"/>
            <a:ext cx="8058600" cy="3035100"/>
          </a:xfrm>
          <a:prstGeom prst="rect">
            <a:avLst/>
          </a:prstGeom>
        </p:spPr>
        <p:txBody>
          <a:bodyPr anchorCtr="0" anchor="ctr" bIns="91425" lIns="91425" spcFirstLastPara="1" rIns="91425" wrap="square" tIns="91425">
            <a:noAutofit/>
          </a:bodyPr>
          <a:lstStyle/>
          <a:p>
            <a:pPr indent="-342900" lvl="0" marL="457200" rtl="0" algn="l">
              <a:spcBef>
                <a:spcPts val="1200"/>
              </a:spcBef>
              <a:spcAft>
                <a:spcPts val="0"/>
              </a:spcAft>
              <a:buClr>
                <a:schemeClr val="dk1"/>
              </a:buClr>
              <a:buSzPts val="1800"/>
              <a:buChar char="●"/>
            </a:pPr>
            <a:r>
              <a:rPr lang="en" sz="1800">
                <a:solidFill>
                  <a:schemeClr val="dk1"/>
                </a:solidFill>
              </a:rPr>
              <a:t>How did ___ feel when ___?</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What choice did ___ make or strategy did they use?</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What else could they have done?</a:t>
            </a:r>
            <a:br>
              <a:rPr lang="en" sz="1800">
                <a:solidFill>
                  <a:schemeClr val="dk1"/>
                </a:solidFill>
              </a:rPr>
            </a:br>
            <a:endParaRPr sz="1800">
              <a:solidFill>
                <a:schemeClr val="dk1"/>
              </a:solidFill>
            </a:endParaRPr>
          </a:p>
          <a:p>
            <a:pPr indent="-342900" lvl="0" marL="457200" rtl="0" algn="l">
              <a:spcBef>
                <a:spcPts val="0"/>
              </a:spcBef>
              <a:spcAft>
                <a:spcPts val="0"/>
              </a:spcAft>
              <a:buClr>
                <a:schemeClr val="dk1"/>
              </a:buClr>
              <a:buSzPts val="1800"/>
              <a:buChar char="●"/>
            </a:pPr>
            <a:r>
              <a:rPr lang="en" sz="1800">
                <a:solidFill>
                  <a:schemeClr val="dk1"/>
                </a:solidFill>
              </a:rPr>
              <a:t>What would YOU have done?</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t>Post-viewing discussion</a:t>
            </a:r>
            <a:endParaRPr sz="2820"/>
          </a:p>
        </p:txBody>
      </p:sp>
      <p:sp>
        <p:nvSpPr>
          <p:cNvPr id="113" name="Google Shape;113;p22"/>
          <p:cNvSpPr txBox="1"/>
          <p:nvPr>
            <p:ph idx="4294967295" type="body"/>
          </p:nvPr>
        </p:nvSpPr>
        <p:spPr>
          <a:xfrm>
            <a:off x="542725" y="1076275"/>
            <a:ext cx="8058600" cy="3043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latin typeface="Montserrat"/>
                <a:ea typeface="Montserrat"/>
                <a:cs typeface="Montserrat"/>
                <a:sym typeface="Montserrat"/>
              </a:rPr>
              <a:t>What are </a:t>
            </a:r>
            <a:r>
              <a:rPr lang="en" sz="2200"/>
              <a:t>some other skills the character could have </a:t>
            </a:r>
            <a:endParaRPr sz="2200"/>
          </a:p>
          <a:p>
            <a:pPr indent="0" lvl="0" marL="0" rtl="0" algn="ctr">
              <a:spcBef>
                <a:spcPts val="0"/>
              </a:spcBef>
              <a:spcAft>
                <a:spcPts val="0"/>
              </a:spcAft>
              <a:buClr>
                <a:schemeClr val="dk1"/>
              </a:buClr>
              <a:buSzPts val="1100"/>
              <a:buFont typeface="Arial"/>
              <a:buNone/>
            </a:pPr>
            <a:r>
              <a:rPr lang="en" sz="2200"/>
              <a:t>used to solve </a:t>
            </a:r>
            <a:r>
              <a:rPr lang="en" sz="2200"/>
              <a:t>their</a:t>
            </a:r>
            <a:r>
              <a:rPr lang="en" sz="2200"/>
              <a:t> problem? </a:t>
            </a:r>
            <a:endParaRPr sz="2200">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t>Take It Further: In-Class Activity</a:t>
            </a:r>
            <a:endParaRPr sz="2820"/>
          </a:p>
        </p:txBody>
      </p:sp>
      <p:sp>
        <p:nvSpPr>
          <p:cNvPr id="119" name="Google Shape;119;p23"/>
          <p:cNvSpPr txBox="1"/>
          <p:nvPr>
            <p:ph idx="1" type="body"/>
          </p:nvPr>
        </p:nvSpPr>
        <p:spPr>
          <a:xfrm>
            <a:off x="542725" y="923875"/>
            <a:ext cx="8058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400">
                <a:solidFill>
                  <a:schemeClr val="dk1"/>
                </a:solidFill>
              </a:rPr>
              <a:t>Now let’s practice the skill we saw the character use to deal with their challenge!</a:t>
            </a:r>
            <a:endParaRPr b="1"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Students may practice by:</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Acting it out</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Drawing or building</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Telling a story</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Solving a pretend problem</a:t>
            </a:r>
            <a:br>
              <a:rPr lang="en" sz="1400">
                <a:solidFill>
                  <a:schemeClr val="dk1"/>
                </a:solidFill>
              </a:rPr>
            </a:b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Creating something to share</a:t>
            </a:r>
            <a:br>
              <a:rPr lang="en" sz="1400">
                <a:solidFill>
                  <a:schemeClr val="dk1"/>
                </a:solidFill>
              </a:rPr>
            </a:br>
            <a:endParaRPr sz="1400">
              <a:solidFill>
                <a:schemeClr val="dk1"/>
              </a:solidFill>
            </a:endParaRPr>
          </a:p>
          <a:p>
            <a:pPr indent="0" lvl="0" marL="0" rtl="0" algn="l">
              <a:spcBef>
                <a:spcPts val="120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None/>
            </a:pPr>
            <a:r>
              <a:t/>
            </a:r>
            <a:endParaRPr sz="1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idx="1" type="body"/>
          </p:nvPr>
        </p:nvSpPr>
        <p:spPr>
          <a:xfrm>
            <a:off x="542725" y="923875"/>
            <a:ext cx="8058600" cy="34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400">
              <a:solidFill>
                <a:schemeClr val="dk1"/>
              </a:solidFill>
            </a:endParaRPr>
          </a:p>
          <a:p>
            <a:pPr indent="0" lvl="0" marL="0" rtl="0" algn="l">
              <a:spcBef>
                <a:spcPts val="1200"/>
              </a:spcBef>
              <a:spcAft>
                <a:spcPts val="0"/>
              </a:spcAft>
              <a:buClr>
                <a:schemeClr val="dk1"/>
              </a:buClr>
              <a:buSzPts val="1100"/>
              <a:buFont typeface="Arial"/>
              <a:buNone/>
            </a:pPr>
            <a:r>
              <a:rPr lang="en" sz="1400">
                <a:solidFill>
                  <a:schemeClr val="dk1"/>
                </a:solidFill>
              </a:rPr>
              <a:t>Finish this sentence:</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“Today I learned that…”</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“Next time I feel ___, I can...”</a:t>
            </a:r>
            <a:endParaRPr sz="1400"/>
          </a:p>
          <a:p>
            <a:pPr indent="0" lvl="0" marL="0" rtl="0" algn="l">
              <a:spcBef>
                <a:spcPts val="1200"/>
              </a:spcBef>
              <a:spcAft>
                <a:spcPts val="0"/>
              </a:spcAft>
              <a:buClr>
                <a:schemeClr val="dk1"/>
              </a:buClr>
              <a:buSzPts val="1100"/>
              <a:buFont typeface="Arial"/>
              <a:buNone/>
            </a:pPr>
            <a:r>
              <a:rPr lang="en" sz="1400">
                <a:solidFill>
                  <a:schemeClr val="dk1"/>
                </a:solidFill>
              </a:rPr>
              <a:t>Choose one way to share:</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Turn &amp; Talk</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Show with a drawing</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Thumbs-up / thumbs-middle / thumbs-down</a:t>
            </a:r>
            <a:endParaRPr sz="1400">
              <a:solidFill>
                <a:schemeClr val="dk1"/>
              </a:solidFill>
            </a:endParaRPr>
          </a:p>
          <a:p>
            <a:pPr indent="-317500" lvl="0" marL="457200" rtl="0" algn="l">
              <a:spcBef>
                <a:spcPts val="1200"/>
              </a:spcBef>
              <a:spcAft>
                <a:spcPts val="0"/>
              </a:spcAft>
              <a:buClr>
                <a:schemeClr val="dk1"/>
              </a:buClr>
              <a:buSzPts val="1400"/>
              <a:buChar char="●"/>
            </a:pPr>
            <a:r>
              <a:rPr lang="en" sz="1400">
                <a:solidFill>
                  <a:schemeClr val="dk1"/>
                </a:solidFill>
              </a:rPr>
              <a:t>One volunteer share</a:t>
            </a:r>
            <a:endParaRPr sz="1400">
              <a:solidFill>
                <a:schemeClr val="dk1"/>
              </a:solidFill>
            </a:endParaRPr>
          </a:p>
          <a:p>
            <a:pPr indent="-317500" lvl="0" marL="457200" rtl="0" algn="l">
              <a:spcBef>
                <a:spcPts val="1200"/>
              </a:spcBef>
              <a:spcAft>
                <a:spcPts val="1200"/>
              </a:spcAft>
              <a:buClr>
                <a:schemeClr val="dk1"/>
              </a:buClr>
              <a:buSzPts val="1400"/>
              <a:buChar char="●"/>
            </a:pPr>
            <a:r>
              <a:rPr lang="en" sz="1400">
                <a:solidFill>
                  <a:schemeClr val="dk1"/>
                </a:solidFill>
              </a:rPr>
              <a:t>Quiet think time</a:t>
            </a:r>
            <a:br>
              <a:rPr lang="en" sz="1400">
                <a:solidFill>
                  <a:schemeClr val="dk1"/>
                </a:solidFill>
              </a:rPr>
            </a:br>
            <a:endParaRPr sz="1400"/>
          </a:p>
        </p:txBody>
      </p:sp>
      <p:sp>
        <p:nvSpPr>
          <p:cNvPr id="125" name="Google Shape;125;p24"/>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t>Reflecti</a:t>
            </a:r>
            <a:r>
              <a:rPr lang="en" sz="2820"/>
              <a:t>on</a:t>
            </a:r>
            <a:endParaRPr sz="282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solidFill>
                  <a:srgbClr val="1C5283"/>
                </a:solidFill>
              </a:rPr>
              <a:t>At-Home Activity</a:t>
            </a:r>
            <a:endParaRPr sz="2820">
              <a:solidFill>
                <a:srgbClr val="1C5283"/>
              </a:solidFill>
            </a:endParaRPr>
          </a:p>
        </p:txBody>
      </p:sp>
      <p:sp>
        <p:nvSpPr>
          <p:cNvPr id="131" name="Google Shape;131;p25"/>
          <p:cNvSpPr txBox="1"/>
          <p:nvPr>
            <p:ph idx="1" type="body"/>
          </p:nvPr>
        </p:nvSpPr>
        <p:spPr>
          <a:xfrm>
            <a:off x="542725" y="923875"/>
            <a:ext cx="8058600" cy="3778200"/>
          </a:xfrm>
          <a:prstGeom prst="rect">
            <a:avLst/>
          </a:prstGeom>
        </p:spPr>
        <p:txBody>
          <a:bodyPr anchorCtr="0" anchor="t" bIns="91425" lIns="91425" spcFirstLastPara="1" rIns="91425" wrap="square" tIns="91425">
            <a:noAutofit/>
          </a:bodyPr>
          <a:lstStyle/>
          <a:p>
            <a:pPr indent="0" lvl="0" marL="0" rtl="0" algn="l">
              <a:spcBef>
                <a:spcPts val="1400"/>
              </a:spcBef>
              <a:spcAft>
                <a:spcPts val="0"/>
              </a:spcAft>
              <a:buClr>
                <a:schemeClr val="dk1"/>
              </a:buClr>
              <a:buSzPts val="1100"/>
              <a:buFont typeface="Arial"/>
              <a:buNone/>
            </a:pPr>
            <a:r>
              <a:rPr b="1" lang="en" sz="1200">
                <a:solidFill>
                  <a:schemeClr val="dk1"/>
                </a:solidFill>
              </a:rPr>
              <a:t>Suggested Note to Send Home</a:t>
            </a:r>
            <a:endParaRPr b="1" sz="1200">
              <a:solidFill>
                <a:schemeClr val="dk1"/>
              </a:solidFill>
            </a:endParaRPr>
          </a:p>
          <a:p>
            <a:pPr indent="0" lvl="0" marL="0" rtl="0" algn="l">
              <a:spcBef>
                <a:spcPts val="1200"/>
              </a:spcBef>
              <a:spcAft>
                <a:spcPts val="0"/>
              </a:spcAft>
              <a:buClr>
                <a:schemeClr val="dk1"/>
              </a:buClr>
              <a:buSzPts val="1100"/>
              <a:buFont typeface="Arial"/>
              <a:buNone/>
            </a:pPr>
            <a:r>
              <a:rPr b="1" lang="en" sz="1200">
                <a:solidFill>
                  <a:schemeClr val="dk1"/>
                </a:solidFill>
              </a:rPr>
              <a:t>Subject:</a:t>
            </a:r>
            <a:r>
              <a:rPr lang="en" sz="1200">
                <a:solidFill>
                  <a:schemeClr val="dk1"/>
                </a:solidFill>
              </a:rPr>
              <a:t> Today’s </a:t>
            </a:r>
            <a:r>
              <a:rPr i="1" lang="en" sz="1200">
                <a:solidFill>
                  <a:schemeClr val="dk1"/>
                </a:solidFill>
              </a:rPr>
              <a:t>Lili &amp; Lola </a:t>
            </a:r>
            <a:r>
              <a:rPr lang="en" sz="1200">
                <a:solidFill>
                  <a:schemeClr val="dk1"/>
                </a:solidFill>
              </a:rPr>
              <a:t>Social and Emotional Learning</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a:solidFill>
                  <a:schemeClr val="dk1"/>
                </a:solidFill>
              </a:rPr>
              <a:t>Message:</a:t>
            </a:r>
            <a:endParaRPr b="1"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This week, students watched an episode of </a:t>
            </a:r>
            <a:r>
              <a:rPr i="1" lang="en" sz="1200">
                <a:solidFill>
                  <a:schemeClr val="dk1"/>
                </a:solidFill>
              </a:rPr>
              <a:t>Lili &amp; Lola</a:t>
            </a:r>
            <a:r>
              <a:rPr lang="en" sz="1200">
                <a:solidFill>
                  <a:schemeClr val="dk1"/>
                </a:solidFill>
              </a:rPr>
              <a:t> focused on </a:t>
            </a:r>
            <a:r>
              <a:rPr b="1" lang="en" sz="1200">
                <a:solidFill>
                  <a:schemeClr val="dk1"/>
                </a:solidFill>
              </a:rPr>
              <a:t>[skill/theme]</a:t>
            </a:r>
            <a:r>
              <a:rPr lang="en" sz="1200">
                <a:solidFill>
                  <a:schemeClr val="dk1"/>
                </a:solidFill>
              </a:rPr>
              <a:t>.</a:t>
            </a:r>
            <a:br>
              <a:rPr lang="en" sz="1200">
                <a:solidFill>
                  <a:schemeClr val="dk1"/>
                </a:solidFill>
              </a:rPr>
            </a:br>
            <a:r>
              <a:rPr lang="en" sz="1200">
                <a:solidFill>
                  <a:schemeClr val="dk1"/>
                </a:solidFill>
              </a:rPr>
              <a:t>Together, we talked about </a:t>
            </a:r>
            <a:r>
              <a:rPr b="1" lang="en" sz="1200">
                <a:solidFill>
                  <a:schemeClr val="dk1"/>
                </a:solidFill>
              </a:rPr>
              <a:t>[big idea in kid-friendly language]</a:t>
            </a:r>
            <a:r>
              <a:rPr lang="en" sz="1200">
                <a:solidFill>
                  <a:schemeClr val="dk1"/>
                </a:solidFill>
              </a:rPr>
              <a:t> and practiced this skill through </a:t>
            </a:r>
            <a:r>
              <a:rPr b="1" lang="en" sz="1200">
                <a:solidFill>
                  <a:schemeClr val="dk1"/>
                </a:solidFill>
              </a:rPr>
              <a:t>[brief activity description]</a:t>
            </a:r>
            <a:r>
              <a:rPr lang="en" sz="1200">
                <a:solidFill>
                  <a:schemeClr val="dk1"/>
                </a:solidFill>
              </a:rPr>
              <a:t>.</a:t>
            </a:r>
            <a:endParaRPr sz="1200">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At home, you might invite a short conversation by asking:</a:t>
            </a:r>
            <a:endParaRPr sz="1200">
              <a:solidFill>
                <a:schemeClr val="dk1"/>
              </a:solidFill>
            </a:endParaRPr>
          </a:p>
          <a:p>
            <a:pPr indent="-304800" lvl="0" marL="457200" rtl="0" algn="l">
              <a:spcBef>
                <a:spcPts val="1200"/>
              </a:spcBef>
              <a:spcAft>
                <a:spcPts val="0"/>
              </a:spcAft>
              <a:buClr>
                <a:schemeClr val="dk1"/>
              </a:buClr>
              <a:buSzPts val="1200"/>
              <a:buChar char="●"/>
            </a:pPr>
            <a:r>
              <a:rPr lang="en" sz="1200">
                <a:solidFill>
                  <a:schemeClr val="dk1"/>
                </a:solidFill>
              </a:rPr>
              <a:t>“What do you remember from the </a:t>
            </a:r>
            <a:r>
              <a:rPr i="1" lang="en" sz="1200">
                <a:solidFill>
                  <a:schemeClr val="dk1"/>
                </a:solidFill>
              </a:rPr>
              <a:t>Lili &amp; Lola </a:t>
            </a:r>
            <a:r>
              <a:rPr lang="en" sz="1200">
                <a:solidFill>
                  <a:schemeClr val="dk1"/>
                </a:solidFill>
              </a:rPr>
              <a:t>episode you watched today?”</a:t>
            </a:r>
            <a:br>
              <a:rPr lang="en"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“What choice did a character have to make?”</a:t>
            </a:r>
            <a:br>
              <a:rPr lang="en" sz="1200">
                <a:solidFill>
                  <a:schemeClr val="dk1"/>
                </a:solidFill>
              </a:rPr>
            </a:b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“What did you practice in class today?”</a:t>
            </a:r>
            <a:br>
              <a:rPr lang="en" sz="1200">
                <a:solidFill>
                  <a:schemeClr val="dk1"/>
                </a:solidFill>
              </a:rPr>
            </a:br>
            <a:r>
              <a:rPr lang="en" sz="1200">
                <a:solidFill>
                  <a:schemeClr val="dk1"/>
                </a:solidFill>
              </a:rPr>
              <a:t>Thank you for partnering with us in supporting your child’s social and emotional learning.</a:t>
            </a:r>
            <a:endParaRPr sz="1200"/>
          </a:p>
          <a:p>
            <a:pPr indent="0" lvl="0" marL="0" rtl="0" algn="l">
              <a:spcBef>
                <a:spcPts val="1200"/>
              </a:spcBef>
              <a:spcAft>
                <a:spcPts val="1200"/>
              </a:spcAft>
              <a:buNone/>
            </a:pPr>
            <a:r>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idx="4294967295" type="ctrTitle"/>
          </p:nvPr>
        </p:nvSpPr>
        <p:spPr>
          <a:xfrm>
            <a:off x="360750" y="3292400"/>
            <a:ext cx="8094600" cy="640800"/>
          </a:xfrm>
          <a:prstGeom prst="rect">
            <a:avLst/>
          </a:prstGeom>
        </p:spPr>
        <p:txBody>
          <a:bodyPr anchorCtr="0" anchor="t" bIns="91425" lIns="91425" spcFirstLastPara="1" rIns="91425" wrap="square" tIns="91425">
            <a:noAutofit/>
          </a:bodyPr>
          <a:lstStyle/>
          <a:p>
            <a:pPr indent="0" lvl="0" marL="914400" rtl="0" algn="r">
              <a:spcBef>
                <a:spcPts val="0"/>
              </a:spcBef>
              <a:spcAft>
                <a:spcPts val="0"/>
              </a:spcAft>
              <a:buNone/>
            </a:pPr>
            <a:r>
              <a:rPr lang="en" sz="3200">
                <a:solidFill>
                  <a:srgbClr val="1C5283"/>
                </a:solidFill>
              </a:rPr>
              <a:t>End of Lesson</a:t>
            </a:r>
            <a:endParaRPr sz="3200">
              <a:solidFill>
                <a:srgbClr val="1C5283"/>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 name="Shape 57"/>
        <p:cNvGrpSpPr/>
        <p:nvPr/>
      </p:nvGrpSpPr>
      <p:grpSpPr>
        <a:xfrm>
          <a:off x="0" y="0"/>
          <a:ext cx="0" cy="0"/>
          <a:chOff x="0" y="0"/>
          <a:chExt cx="0" cy="0"/>
        </a:xfrm>
      </p:grpSpPr>
      <p:sp>
        <p:nvSpPr>
          <p:cNvPr id="58" name="Google Shape;58;p13"/>
          <p:cNvSpPr txBox="1"/>
          <p:nvPr>
            <p:ph type="title"/>
          </p:nvPr>
        </p:nvSpPr>
        <p:spPr>
          <a:xfrm>
            <a:off x="542725" y="2694268"/>
            <a:ext cx="805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600"/>
              <a:t>For Teacher Reference</a:t>
            </a:r>
            <a:endParaRPr sz="3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 name="Shape 62"/>
        <p:cNvGrpSpPr/>
        <p:nvPr/>
      </p:nvGrpSpPr>
      <p:grpSpPr>
        <a:xfrm>
          <a:off x="0" y="0"/>
          <a:ext cx="0" cy="0"/>
          <a:chOff x="0" y="0"/>
          <a:chExt cx="0" cy="0"/>
        </a:xfrm>
      </p:grpSpPr>
      <p:sp>
        <p:nvSpPr>
          <p:cNvPr id="63" name="Google Shape;63;p14"/>
          <p:cNvSpPr txBox="1"/>
          <p:nvPr>
            <p:ph type="title"/>
          </p:nvPr>
        </p:nvSpPr>
        <p:spPr>
          <a:xfrm>
            <a:off x="542725" y="216425"/>
            <a:ext cx="8058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Teacher Guidance</a:t>
            </a:r>
            <a:endParaRPr/>
          </a:p>
        </p:txBody>
      </p:sp>
      <p:sp>
        <p:nvSpPr>
          <p:cNvPr id="64" name="Google Shape;64;p14"/>
          <p:cNvSpPr txBox="1"/>
          <p:nvPr>
            <p:ph idx="1" type="body"/>
          </p:nvPr>
        </p:nvSpPr>
        <p:spPr>
          <a:xfrm>
            <a:off x="542725" y="923875"/>
            <a:ext cx="8058600" cy="3416400"/>
          </a:xfrm>
          <a:prstGeom prst="rect">
            <a:avLst/>
          </a:prstGeom>
        </p:spPr>
        <p:txBody>
          <a:bodyPr anchorCtr="0" anchor="t" bIns="91425" lIns="91425" spcFirstLastPara="1" rIns="91425" wrap="square" tIns="91425">
            <a:noAutofit/>
          </a:bodyPr>
          <a:lstStyle/>
          <a:p>
            <a:pPr indent="0" lvl="0" marL="0" rtl="0" algn="l">
              <a:spcBef>
                <a:spcPts val="2400"/>
              </a:spcBef>
              <a:spcAft>
                <a:spcPts val="0"/>
              </a:spcAft>
              <a:buNone/>
            </a:pPr>
            <a:r>
              <a:rPr lang="en" sz="1100">
                <a:solidFill>
                  <a:schemeClr val="dk1"/>
                </a:solidFill>
                <a:latin typeface="Arial"/>
                <a:ea typeface="Arial"/>
                <a:cs typeface="Arial"/>
                <a:sym typeface="Arial"/>
              </a:rPr>
              <a:t>Each </a:t>
            </a:r>
            <a:r>
              <a:rPr i="1" lang="en" sz="1100">
                <a:solidFill>
                  <a:schemeClr val="dk1"/>
                </a:solidFill>
                <a:latin typeface="Arial"/>
                <a:ea typeface="Arial"/>
                <a:cs typeface="Arial"/>
                <a:sym typeface="Arial"/>
              </a:rPr>
              <a:t>Lili &amp; Lola </a:t>
            </a:r>
            <a:r>
              <a:rPr lang="en" sz="1100">
                <a:solidFill>
                  <a:schemeClr val="dk1"/>
                </a:solidFill>
                <a:latin typeface="Arial"/>
                <a:ea typeface="Arial"/>
                <a:cs typeface="Arial"/>
                <a:sym typeface="Arial"/>
              </a:rPr>
              <a:t>episode shares a story about family, community, and everyday challenges. This Lesson Builder helps you create a lesson that invites students to reflect, consider multiple perspectives, and practice the ideas together.</a:t>
            </a:r>
            <a:endParaRPr sz="1100">
              <a:solidFill>
                <a:schemeClr val="dk1"/>
              </a:solidFill>
              <a:latin typeface="Arial"/>
              <a:ea typeface="Arial"/>
              <a:cs typeface="Arial"/>
              <a:sym typeface="Arial"/>
            </a:endParaRPr>
          </a:p>
          <a:p>
            <a:pPr indent="0" lvl="0" marL="0" rtl="0" algn="l">
              <a:spcBef>
                <a:spcPts val="2400"/>
              </a:spcBef>
              <a:spcAft>
                <a:spcPts val="0"/>
              </a:spcAft>
              <a:buNone/>
            </a:pPr>
            <a:r>
              <a:rPr b="1" lang="en" sz="1200">
                <a:solidFill>
                  <a:schemeClr val="dk1"/>
                </a:solidFill>
                <a:latin typeface="Arial"/>
                <a:ea typeface="Arial"/>
                <a:cs typeface="Arial"/>
                <a:sym typeface="Arial"/>
              </a:rPr>
              <a:t>How to Use This Lesson Builder</a:t>
            </a:r>
            <a:endParaRPr b="1" sz="1200">
              <a:solidFill>
                <a:schemeClr val="dk1"/>
              </a:solidFill>
              <a:latin typeface="Arial"/>
              <a:ea typeface="Arial"/>
              <a:cs typeface="Arial"/>
              <a:sym typeface="Arial"/>
            </a:endParaRPr>
          </a:p>
          <a:p>
            <a:pPr indent="-304800" lvl="0" marL="457200" rtl="0" algn="l">
              <a:spcBef>
                <a:spcPts val="1200"/>
              </a:spcBef>
              <a:spcAft>
                <a:spcPts val="0"/>
              </a:spcAft>
              <a:buClr>
                <a:schemeClr val="dk1"/>
              </a:buClr>
              <a:buSzPts val="1200"/>
              <a:buFont typeface="Arial"/>
              <a:buAutoNum type="arabicPeriod"/>
            </a:pPr>
            <a:r>
              <a:rPr lang="en" sz="1200">
                <a:solidFill>
                  <a:schemeClr val="dk1"/>
                </a:solidFill>
                <a:latin typeface="Arial"/>
                <a:ea typeface="Arial"/>
                <a:cs typeface="Arial"/>
                <a:sym typeface="Arial"/>
              </a:rPr>
              <a:t>Select your Lili &amp; Lola episode from the </a:t>
            </a:r>
            <a:r>
              <a:rPr b="1" lang="en" sz="1200">
                <a:solidFill>
                  <a:schemeClr val="dk1"/>
                </a:solidFill>
                <a:latin typeface="Arial"/>
                <a:ea typeface="Arial"/>
                <a:cs typeface="Arial"/>
                <a:sym typeface="Arial"/>
              </a:rPr>
              <a:t>Master Episode Deck</a:t>
            </a:r>
            <a:r>
              <a:rPr lang="en" sz="1200">
                <a:solidFill>
                  <a:schemeClr val="dk1"/>
                </a:solidFill>
                <a:latin typeface="Arial"/>
                <a:ea typeface="Arial"/>
                <a:cs typeface="Arial"/>
                <a:sym typeface="Arial"/>
              </a:rPr>
              <a:t>.</a:t>
            </a:r>
            <a:br>
              <a:rPr lang="e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AutoNum type="arabicPeriod"/>
            </a:pPr>
            <a:r>
              <a:rPr lang="en" sz="1200">
                <a:solidFill>
                  <a:schemeClr val="dk1"/>
                </a:solidFill>
                <a:latin typeface="Arial"/>
                <a:ea typeface="Arial"/>
                <a:cs typeface="Arial"/>
                <a:sym typeface="Arial"/>
              </a:rPr>
              <a:t>Copy the Title Slide for your episode.</a:t>
            </a:r>
            <a:br>
              <a:rPr lang="e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indent="-304800" lvl="0" marL="457200" rtl="0" algn="l">
              <a:spcBef>
                <a:spcPts val="0"/>
              </a:spcBef>
              <a:spcAft>
                <a:spcPts val="0"/>
              </a:spcAft>
              <a:buClr>
                <a:schemeClr val="dk1"/>
              </a:buClr>
              <a:buSzPts val="1200"/>
              <a:buFont typeface="Arial"/>
              <a:buAutoNum type="arabicPeriod"/>
            </a:pPr>
            <a:r>
              <a:rPr lang="en" sz="1200">
                <a:solidFill>
                  <a:schemeClr val="dk1"/>
                </a:solidFill>
                <a:latin typeface="Arial"/>
                <a:ea typeface="Arial"/>
                <a:cs typeface="Arial"/>
                <a:sym typeface="Arial"/>
              </a:rPr>
              <a:t>Review the </a:t>
            </a:r>
            <a:r>
              <a:rPr b="1" lang="en" sz="1200">
                <a:solidFill>
                  <a:schemeClr val="dk1"/>
                </a:solidFill>
                <a:latin typeface="Arial"/>
                <a:ea typeface="Arial"/>
                <a:cs typeface="Arial"/>
                <a:sym typeface="Arial"/>
              </a:rPr>
              <a:t>Story Summary &amp; Learning Objectives</a:t>
            </a:r>
            <a:r>
              <a:rPr lang="en" sz="1200">
                <a:solidFill>
                  <a:schemeClr val="dk1"/>
                </a:solidFill>
                <a:latin typeface="Arial"/>
                <a:ea typeface="Arial"/>
                <a:cs typeface="Arial"/>
                <a:sym typeface="Arial"/>
              </a:rPr>
              <a:t>.</a:t>
            </a:r>
            <a:br>
              <a:rPr lang="e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indent="-298450" lvl="0" marL="457200" rtl="0" algn="l">
              <a:spcBef>
                <a:spcPts val="0"/>
              </a:spcBef>
              <a:spcAft>
                <a:spcPts val="0"/>
              </a:spcAft>
              <a:buClr>
                <a:schemeClr val="dk1"/>
              </a:buClr>
              <a:buSzPts val="1100"/>
              <a:buFont typeface="Montserrat"/>
              <a:buChar char="●"/>
            </a:pPr>
            <a:r>
              <a:rPr lang="en" sz="1200">
                <a:solidFill>
                  <a:schemeClr val="dk1"/>
                </a:solidFill>
                <a:latin typeface="Arial"/>
                <a:ea typeface="Arial"/>
                <a:cs typeface="Arial"/>
                <a:sym typeface="Arial"/>
              </a:rPr>
              <a:t>Use the following slides to build a lesson that helps learners engage with the episode and practice the related SEL and Citizenship skills.</a:t>
            </a:r>
            <a:br>
              <a:rPr lang="en" sz="1100">
                <a:solidFill>
                  <a:schemeClr val="dk1"/>
                </a:solidFill>
              </a:rPr>
            </a:b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sz="11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 name="Shape 68"/>
        <p:cNvGrpSpPr/>
        <p:nvPr/>
      </p:nvGrpSpPr>
      <p:grpSpPr>
        <a:xfrm>
          <a:off x="0" y="0"/>
          <a:ext cx="0" cy="0"/>
          <a:chOff x="0" y="0"/>
          <a:chExt cx="0" cy="0"/>
        </a:xfrm>
      </p:grpSpPr>
      <p:sp>
        <p:nvSpPr>
          <p:cNvPr id="69" name="Google Shape;69;p15"/>
          <p:cNvSpPr txBox="1"/>
          <p:nvPr/>
        </p:nvSpPr>
        <p:spPr>
          <a:xfrm>
            <a:off x="542725" y="974210"/>
            <a:ext cx="8058600" cy="353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rPr>
              <a:t>You will create:</a:t>
            </a:r>
            <a:endParaRPr b="1" sz="12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rPr>
              <a:t>A preview discussion </a:t>
            </a:r>
            <a:r>
              <a:rPr i="1" lang="en" sz="1200">
                <a:solidFill>
                  <a:schemeClr val="dk1"/>
                </a:solidFill>
              </a:rPr>
              <a:t>(to activate prior knowledge, surface learners’ experiences, and prepare them to engage with the episode)</a:t>
            </a:r>
            <a:endParaRPr i="1" sz="12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rPr>
              <a:t>A post-viewing discussion </a:t>
            </a:r>
            <a:r>
              <a:rPr i="1" lang="en" sz="1200">
                <a:solidFill>
                  <a:schemeClr val="dk1"/>
                </a:solidFill>
              </a:rPr>
              <a:t>(to deepen shared understanding of the skills in the episode, check for comprehension, and help learners apply the ideas to real situations)</a:t>
            </a:r>
            <a:endParaRPr i="1" sz="12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rPr>
              <a:t>A hands-on activity </a:t>
            </a:r>
            <a:r>
              <a:rPr i="1" lang="en" sz="1200">
                <a:solidFill>
                  <a:schemeClr val="dk1"/>
                </a:solidFill>
              </a:rPr>
              <a:t>(to embody the learning through action and transfer the episode’s themes into learners’ daily lives and relationships)</a:t>
            </a:r>
            <a:endParaRPr i="1" sz="12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200">
                <a:solidFill>
                  <a:schemeClr val="dk1"/>
                </a:solidFill>
              </a:rPr>
              <a:t>A reflection &amp; home connection (</a:t>
            </a:r>
            <a:r>
              <a:rPr i="1" lang="en" sz="1200">
                <a:solidFill>
                  <a:schemeClr val="dk1"/>
                </a:solidFill>
              </a:rPr>
              <a:t>to reinforce the learning, support personal meaning-making, and extend the skills into the home environment)</a:t>
            </a:r>
            <a:endParaRPr i="1" sz="1200">
              <a:solidFill>
                <a:schemeClr val="dk1"/>
              </a:solidFill>
            </a:endParaRPr>
          </a:p>
          <a:p>
            <a:pPr indent="0" lvl="0" marL="0" rtl="0" algn="l">
              <a:lnSpc>
                <a:spcPct val="115000"/>
              </a:lnSpc>
              <a:spcBef>
                <a:spcPts val="1400"/>
              </a:spcBef>
              <a:spcAft>
                <a:spcPts val="0"/>
              </a:spcAft>
              <a:buClr>
                <a:schemeClr val="dk1"/>
              </a:buClr>
              <a:buSzPts val="1100"/>
              <a:buFont typeface="Arial"/>
              <a:buNone/>
            </a:pPr>
            <a:r>
              <a:t/>
            </a:r>
            <a:endParaRPr b="1" sz="1200">
              <a:solidFill>
                <a:schemeClr val="dk1"/>
              </a:solidFill>
            </a:endParaRPr>
          </a:p>
          <a:p>
            <a:pPr indent="0" lvl="0" marL="457200" rtl="0" algn="l">
              <a:lnSpc>
                <a:spcPct val="115000"/>
              </a:lnSpc>
              <a:spcBef>
                <a:spcPts val="1200"/>
              </a:spcBef>
              <a:spcAft>
                <a:spcPts val="1200"/>
              </a:spcAft>
              <a:buNone/>
            </a:pPr>
            <a:r>
              <a:t/>
            </a:r>
            <a:endParaRPr sz="1100">
              <a:solidFill>
                <a:schemeClr val="dk1"/>
              </a:solidFill>
              <a:latin typeface="Montserrat"/>
              <a:ea typeface="Montserrat"/>
              <a:cs typeface="Montserrat"/>
              <a:sym typeface="Montserrat"/>
            </a:endParaRPr>
          </a:p>
        </p:txBody>
      </p:sp>
      <p:sp>
        <p:nvSpPr>
          <p:cNvPr id="70" name="Google Shape;70;p15"/>
          <p:cNvSpPr txBox="1"/>
          <p:nvPr>
            <p:ph type="title"/>
          </p:nvPr>
        </p:nvSpPr>
        <p:spPr>
          <a:xfrm>
            <a:off x="542725" y="216425"/>
            <a:ext cx="805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t>Using the Template Discussion and Activity Guide</a:t>
            </a:r>
            <a:endParaRPr sz="2320"/>
          </a:p>
          <a:p>
            <a:pPr indent="0" lvl="0" marL="0" rtl="0" algn="l">
              <a:spcBef>
                <a:spcPts val="0"/>
              </a:spcBef>
              <a:spcAft>
                <a:spcPts val="0"/>
              </a:spcAft>
              <a:buSzPts val="990"/>
              <a:buNone/>
            </a:pPr>
            <a:r>
              <a:t/>
            </a:r>
            <a:endParaRPr sz="232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4" name="Shape 74"/>
        <p:cNvGrpSpPr/>
        <p:nvPr/>
      </p:nvGrpSpPr>
      <p:grpSpPr>
        <a:xfrm>
          <a:off x="0" y="0"/>
          <a:ext cx="0" cy="0"/>
          <a:chOff x="0" y="0"/>
          <a:chExt cx="0" cy="0"/>
        </a:xfrm>
      </p:grpSpPr>
      <p:sp>
        <p:nvSpPr>
          <p:cNvPr id="75" name="Google Shape;75;p16"/>
          <p:cNvSpPr txBox="1"/>
          <p:nvPr>
            <p:ph type="ctrTitle"/>
          </p:nvPr>
        </p:nvSpPr>
        <p:spPr>
          <a:xfrm>
            <a:off x="280850" y="3462425"/>
            <a:ext cx="8520600" cy="8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Class-Ready Slides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idx="4294967295" type="ctrTitle"/>
          </p:nvPr>
        </p:nvSpPr>
        <p:spPr>
          <a:xfrm>
            <a:off x="311708" y="744575"/>
            <a:ext cx="8520600" cy="20526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400"/>
              </a:spcBef>
              <a:spcAft>
                <a:spcPts val="0"/>
              </a:spcAft>
              <a:buClr>
                <a:schemeClr val="dk1"/>
              </a:buClr>
              <a:buSzPct val="91666"/>
              <a:buFont typeface="Arial"/>
              <a:buNone/>
            </a:pPr>
            <a:r>
              <a:t/>
            </a:r>
            <a:endParaRPr b="1" i="1" sz="1200">
              <a:solidFill>
                <a:schemeClr val="dk1"/>
              </a:solidFill>
              <a:latin typeface="Arial"/>
              <a:ea typeface="Arial"/>
              <a:cs typeface="Arial"/>
              <a:sym typeface="Arial"/>
            </a:endParaRPr>
          </a:p>
          <a:p>
            <a:pPr indent="0" lvl="0" marL="0" rtl="0" algn="l">
              <a:lnSpc>
                <a:spcPct val="115000"/>
              </a:lnSpc>
              <a:spcBef>
                <a:spcPts val="1200"/>
              </a:spcBef>
              <a:spcAft>
                <a:spcPts val="0"/>
              </a:spcAft>
              <a:buNone/>
            </a:pPr>
            <a:r>
              <a:t/>
            </a:r>
            <a:endParaRPr b="1" sz="1200">
              <a:latin typeface="Arial"/>
              <a:ea typeface="Arial"/>
              <a:cs typeface="Arial"/>
              <a:sym typeface="Arial"/>
            </a:endParaRPr>
          </a:p>
          <a:p>
            <a:pPr indent="0" lvl="0" marL="0" rtl="0" algn="l">
              <a:lnSpc>
                <a:spcPct val="115000"/>
              </a:lnSpc>
              <a:spcBef>
                <a:spcPts val="1200"/>
              </a:spcBef>
              <a:spcAft>
                <a:spcPts val="0"/>
              </a:spcAft>
              <a:buNone/>
            </a:pPr>
            <a:r>
              <a:t/>
            </a:r>
            <a:endParaRPr b="1" sz="1200">
              <a:latin typeface="Arial"/>
              <a:ea typeface="Arial"/>
              <a:cs typeface="Arial"/>
              <a:sym typeface="Arial"/>
            </a:endParaRPr>
          </a:p>
          <a:p>
            <a:pPr indent="0" lvl="0" marL="0" rtl="0" algn="ctr">
              <a:lnSpc>
                <a:spcPct val="115000"/>
              </a:lnSpc>
              <a:spcBef>
                <a:spcPts val="1200"/>
              </a:spcBef>
              <a:spcAft>
                <a:spcPts val="0"/>
              </a:spcAft>
              <a:buClr>
                <a:schemeClr val="dk1"/>
              </a:buClr>
              <a:buSzPct val="91666"/>
              <a:buFont typeface="Arial"/>
              <a:buNone/>
            </a:pPr>
            <a:r>
              <a:rPr b="1" lang="en" sz="1200">
                <a:solidFill>
                  <a:schemeClr val="dk1"/>
                </a:solidFill>
                <a:latin typeface="Arial"/>
                <a:ea typeface="Arial"/>
                <a:cs typeface="Arial"/>
                <a:sym typeface="Arial"/>
              </a:rPr>
              <a:t>[PASTE EPISODE TITLE SLIDE HERE]</a:t>
            </a:r>
            <a:endParaRPr b="1" sz="1200">
              <a:solidFill>
                <a:schemeClr val="dk1"/>
              </a:solidFill>
              <a:latin typeface="Arial"/>
              <a:ea typeface="Arial"/>
              <a:cs typeface="Arial"/>
              <a:sym typeface="Arial"/>
            </a:endParaRPr>
          </a:p>
          <a:p>
            <a:pPr indent="0" lvl="0" marL="0" rtl="0" algn="l">
              <a:lnSpc>
                <a:spcPct val="115000"/>
              </a:lnSpc>
              <a:spcBef>
                <a:spcPts val="1200"/>
              </a:spcBef>
              <a:spcAft>
                <a:spcPts val="0"/>
              </a:spcAft>
              <a:buClr>
                <a:schemeClr val="dk1"/>
              </a:buClr>
              <a:buSzPct val="91666"/>
              <a:buFont typeface="Arial"/>
              <a:buNone/>
            </a:pPr>
            <a:r>
              <a:t/>
            </a:r>
            <a:endParaRPr b="1" sz="1200">
              <a:solidFill>
                <a:schemeClr val="dk1"/>
              </a:solidFill>
              <a:latin typeface="Arial"/>
              <a:ea typeface="Arial"/>
              <a:cs typeface="Arial"/>
              <a:sym typeface="Arial"/>
            </a:endParaRPr>
          </a:p>
          <a:p>
            <a:pPr indent="0" lvl="0" marL="457200" rtl="0" algn="l">
              <a:lnSpc>
                <a:spcPct val="115000"/>
              </a:lnSpc>
              <a:spcBef>
                <a:spcPts val="1200"/>
              </a:spcBef>
              <a:spcAft>
                <a:spcPts val="0"/>
              </a:spcAft>
              <a:buNone/>
            </a:pPr>
            <a:br>
              <a:rPr lang="en"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indent="0" lvl="0" marL="0" rtl="0" algn="l">
              <a:spcBef>
                <a:spcPts val="12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t>Before we watch</a:t>
            </a:r>
            <a:endParaRPr sz="2820"/>
          </a:p>
        </p:txBody>
      </p:sp>
      <p:sp>
        <p:nvSpPr>
          <p:cNvPr id="86" name="Google Shape;86;p18"/>
          <p:cNvSpPr txBox="1"/>
          <p:nvPr>
            <p:ph idx="4294967295" type="body"/>
          </p:nvPr>
        </p:nvSpPr>
        <p:spPr>
          <a:xfrm>
            <a:off x="542725" y="923875"/>
            <a:ext cx="8058600" cy="2982000"/>
          </a:xfrm>
          <a:prstGeom prst="rect">
            <a:avLst/>
          </a:prstGeom>
        </p:spPr>
        <p:txBody>
          <a:bodyPr anchorCtr="0" anchor="ctr" bIns="91425" lIns="91425" spcFirstLastPara="1" rIns="91425" wrap="square" tIns="91425">
            <a:noAutofit/>
          </a:bodyPr>
          <a:lstStyle/>
          <a:p>
            <a:pPr indent="0" lvl="0" marL="0" marR="381000" rtl="0" algn="ctr">
              <a:spcBef>
                <a:spcPts val="1200"/>
              </a:spcBef>
              <a:spcAft>
                <a:spcPts val="1200"/>
              </a:spcAft>
              <a:buClr>
                <a:schemeClr val="dk1"/>
              </a:buClr>
              <a:buSzPts val="1100"/>
              <a:buFont typeface="Arial"/>
              <a:buNone/>
            </a:pPr>
            <a:r>
              <a:rPr lang="en" sz="2200"/>
              <a:t>Example question: Why is this skill important? </a:t>
            </a:r>
            <a:endParaRPr sz="2200"/>
          </a:p>
        </p:txBody>
      </p:sp>
      <p:sp>
        <p:nvSpPr>
          <p:cNvPr id="87" name="Google Shape;87;p18"/>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9"/>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t>Before we watch</a:t>
            </a:r>
            <a:endParaRPr sz="2820"/>
          </a:p>
        </p:txBody>
      </p:sp>
      <p:sp>
        <p:nvSpPr>
          <p:cNvPr id="93" name="Google Shape;93;p19"/>
          <p:cNvSpPr txBox="1"/>
          <p:nvPr>
            <p:ph idx="4294967295" type="body"/>
          </p:nvPr>
        </p:nvSpPr>
        <p:spPr>
          <a:xfrm>
            <a:off x="542725" y="923875"/>
            <a:ext cx="8058600" cy="298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When have you ever used this skill? How did it feel?</a:t>
            </a:r>
            <a:endParaRPr sz="2200">
              <a:latin typeface="Montserrat"/>
              <a:ea typeface="Montserrat"/>
              <a:cs typeface="Montserrat"/>
              <a:sym typeface="Montserrat"/>
            </a:endParaRPr>
          </a:p>
        </p:txBody>
      </p:sp>
      <p:sp>
        <p:nvSpPr>
          <p:cNvPr id="94" name="Google Shape;94;p19"/>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0"/>
          <p:cNvSpPr txBox="1"/>
          <p:nvPr>
            <p:ph type="title"/>
          </p:nvPr>
        </p:nvSpPr>
        <p:spPr>
          <a:xfrm>
            <a:off x="542725" y="216425"/>
            <a:ext cx="8058600" cy="57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820"/>
              <a:t>Before we watch</a:t>
            </a:r>
            <a:endParaRPr sz="2820"/>
          </a:p>
        </p:txBody>
      </p:sp>
      <p:sp>
        <p:nvSpPr>
          <p:cNvPr id="100" name="Google Shape;100;p20"/>
          <p:cNvSpPr txBox="1"/>
          <p:nvPr>
            <p:ph idx="4294967295" type="body"/>
          </p:nvPr>
        </p:nvSpPr>
        <p:spPr>
          <a:xfrm>
            <a:off x="542725" y="923875"/>
            <a:ext cx="8058600" cy="298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000">
                <a:latin typeface="Montserrat"/>
                <a:ea typeface="Montserrat"/>
                <a:cs typeface="Montserrat"/>
                <a:sym typeface="Montserrat"/>
              </a:rPr>
              <a:t>Today’s episode is about</a:t>
            </a:r>
            <a:r>
              <a:rPr lang="en" sz="2000"/>
              <a:t> ____________</a:t>
            </a:r>
            <a:r>
              <a:rPr lang="en" sz="2000">
                <a:latin typeface="Montserrat"/>
                <a:ea typeface="Montserrat"/>
                <a:cs typeface="Montserrat"/>
                <a:sym typeface="Montserrat"/>
              </a:rPr>
              <a:t>and </a:t>
            </a:r>
            <a:endParaRPr sz="2000">
              <a:latin typeface="Montserrat"/>
              <a:ea typeface="Montserrat"/>
              <a:cs typeface="Montserrat"/>
              <a:sym typeface="Montserrat"/>
            </a:endParaRPr>
          </a:p>
          <a:p>
            <a:pPr indent="0" lvl="0" marL="0" rtl="0" algn="ctr">
              <a:spcBef>
                <a:spcPts val="1200"/>
              </a:spcBef>
              <a:spcAft>
                <a:spcPts val="0"/>
              </a:spcAft>
              <a:buClr>
                <a:schemeClr val="dk1"/>
              </a:buClr>
              <a:buSzPts val="1100"/>
              <a:buFont typeface="Arial"/>
              <a:buNone/>
            </a:pPr>
            <a:r>
              <a:rPr lang="en" sz="2000">
                <a:latin typeface="Montserrat"/>
                <a:ea typeface="Montserrat"/>
                <a:cs typeface="Montserrat"/>
                <a:sym typeface="Montserrat"/>
              </a:rPr>
              <a:t>what happens when </a:t>
            </a:r>
            <a:r>
              <a:rPr lang="en" sz="2000"/>
              <a:t>_________________________</a:t>
            </a:r>
            <a:endParaRPr sz="2000">
              <a:latin typeface="Montserrat"/>
              <a:ea typeface="Montserrat"/>
              <a:cs typeface="Montserrat"/>
              <a:sym typeface="Montserrat"/>
            </a:endParaRPr>
          </a:p>
          <a:p>
            <a:pPr indent="0" lvl="0" marL="0" rtl="0" algn="ctr">
              <a:spcBef>
                <a:spcPts val="1200"/>
              </a:spcBef>
              <a:spcAft>
                <a:spcPts val="1200"/>
              </a:spcAft>
              <a:buClr>
                <a:schemeClr val="dk1"/>
              </a:buClr>
              <a:buSzPts val="1100"/>
              <a:buFont typeface="Arial"/>
              <a:buNone/>
            </a:pPr>
            <a:r>
              <a:rPr lang="en" sz="2000"/>
              <a:t>As you watch, consider </a:t>
            </a:r>
            <a:r>
              <a:rPr lang="en" sz="2000"/>
              <a:t>the characters choices/feelings/challenges. </a:t>
            </a:r>
            <a:endParaRPr sz="2000"/>
          </a:p>
        </p:txBody>
      </p:sp>
      <p:sp>
        <p:nvSpPr>
          <p:cNvPr id="101" name="Google Shape;101;p20"/>
          <p:cNvSpPr txBox="1"/>
          <p:nvPr>
            <p:ph idx="1" type="body"/>
          </p:nvPr>
        </p:nvSpPr>
        <p:spPr>
          <a:xfrm>
            <a:off x="542725" y="923875"/>
            <a:ext cx="8058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B05EA1"/>
      </a:accent1>
      <a:accent2>
        <a:srgbClr val="E8461B"/>
      </a:accent2>
      <a:accent3>
        <a:srgbClr val="4DAE6C"/>
      </a:accent3>
      <a:accent4>
        <a:srgbClr val="46AFBE"/>
      </a:accent4>
      <a:accent5>
        <a:srgbClr val="4D7E32"/>
      </a:accent5>
      <a:accent6>
        <a:srgbClr val="83539D"/>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