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Montserrat"/>
      <p:regular r:id="rId21"/>
      <p:bold r:id="rId22"/>
      <p:italic r:id="rId23"/>
      <p:boldItalic r:id="rId24"/>
    </p:embeddedFont>
    <p:embeddedFont>
      <p:font typeface="Manrope"/>
      <p:regular r:id="rId25"/>
      <p:bold r:id="rId26"/>
    </p:embeddedFont>
    <p:embeddedFont>
      <p:font typeface="Merriweather SemiBold"/>
      <p:regular r:id="rId27"/>
      <p:bold r:id="rId28"/>
      <p:italic r:id="rId29"/>
      <p:boldItalic r:id="rId30"/>
    </p:embeddedFont>
    <p:embeddedFont>
      <p:font typeface="Merriweather"/>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anrope-bold.fntdata"/><Relationship Id="rId25" Type="http://schemas.openxmlformats.org/officeDocument/2006/relationships/font" Target="fonts/Manrope-regular.fntdata"/><Relationship Id="rId28" Type="http://schemas.openxmlformats.org/officeDocument/2006/relationships/font" Target="fonts/MerriweatherSemiBold-bold.fntdata"/><Relationship Id="rId27" Type="http://schemas.openxmlformats.org/officeDocument/2006/relationships/font" Target="fonts/MerriweatherSemiBold-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erriweatherSemi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erriweather-regular.fntdata"/><Relationship Id="rId30" Type="http://schemas.openxmlformats.org/officeDocument/2006/relationships/font" Target="fonts/MerriweatherSemiBold-boldItalic.fntdata"/><Relationship Id="rId11" Type="http://schemas.openxmlformats.org/officeDocument/2006/relationships/slide" Target="slides/slide7.xml"/><Relationship Id="rId33" Type="http://schemas.openxmlformats.org/officeDocument/2006/relationships/font" Target="fonts/Merriweather-italic.fntdata"/><Relationship Id="rId10" Type="http://schemas.openxmlformats.org/officeDocument/2006/relationships/slide" Target="slides/slide6.xml"/><Relationship Id="rId32" Type="http://schemas.openxmlformats.org/officeDocument/2006/relationships/font" Target="fonts/Merriweather-bold.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Merriweather-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aa0b8618bd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aa0b8618bd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aa10d901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aa10d901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Discussion Notes</a:t>
            </a:r>
            <a:r>
              <a:rPr lang="en" sz="1200">
                <a:solidFill>
                  <a:schemeClr val="dk1"/>
                </a:solidFill>
              </a:rPr>
              <a:t>: Encourage students to share ideas for using this SEL skill or others skills that could be useful. </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aa10d901c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aa10d901c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Discussion Notes: </a:t>
            </a:r>
            <a:r>
              <a:rPr lang="en" sz="1200">
                <a:solidFill>
                  <a:schemeClr val="dk1"/>
                </a:solidFill>
              </a:rPr>
              <a:t>Encourage students to reflect on the episode using questions that explore characters feelings, choices, and the strategies they used to face challenges. Ask them to reflect on how they would act in a similar situation. </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aa10d901c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aa10d901c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Discussion Notes:</a:t>
            </a:r>
            <a:r>
              <a:rPr lang="en" sz="1200">
                <a:solidFill>
                  <a:schemeClr val="dk1"/>
                </a:solidFill>
              </a:rPr>
              <a:t>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bfa097e3d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bfa097e3d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Discussion Notes:</a:t>
            </a:r>
            <a:r>
              <a:rPr lang="en" sz="1200">
                <a:solidFill>
                  <a:schemeClr val="dk1"/>
                </a:solidFill>
              </a:rPr>
              <a:t>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aa10d901c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aa10d901c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Discussion Notes:</a:t>
            </a:r>
            <a:r>
              <a:rPr lang="en" sz="1200"/>
              <a:t> </a:t>
            </a:r>
            <a:r>
              <a:rPr lang="en" sz="1200"/>
              <a:t>Share this message with families so they can reinforce the learning at home. Consider sharing the episode with families to support the conversation.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aa10d901c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aa10d901c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e4b7ac326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e4b7ac326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ae90553a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ae90553a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ae90553a7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ae90553a7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b97e58ca8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b97e58ca8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aa0b8618bd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aa0b8618b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aa0b8618bd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aa0b8618bd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Help students understand and define the SEL or Citizenship skills presented in the episode. The goal is to surface previous knowledge and create a common understanding.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bb6738b3b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bb6738b3b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Discussion Notes: </a:t>
            </a:r>
            <a:endParaRPr b="1"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bb6738b3b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bb6738b3b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Discussion Notes: </a:t>
            </a:r>
            <a:r>
              <a:rPr lang="en" sz="1200">
                <a:solidFill>
                  <a:schemeClr val="dk1"/>
                </a:solidFill>
              </a:rPr>
              <a:t>Ask them to consider the range of emotions they might feel if the items were returned. Tell them that this episode is about people taking things that didn’t belong to them and the impact on a whole village. They should pay attention to the choices the characters make and the impact these choices have on the community.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877550" y="1623125"/>
            <a:ext cx="5389200" cy="15162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10" name="Google Shape;10;p2"/>
          <p:cNvSpPr txBox="1"/>
          <p:nvPr>
            <p:ph idx="1" type="subTitle"/>
          </p:nvPr>
        </p:nvSpPr>
        <p:spPr>
          <a:xfrm>
            <a:off x="1795350" y="3139325"/>
            <a:ext cx="5553300" cy="4095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1pPr>
            <a:lvl2pPr lvl="1"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2pPr>
            <a:lvl3pPr lvl="2"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3pPr>
            <a:lvl4pPr lvl="3"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4pPr>
            <a:lvl5pPr lvl="4"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5pPr>
            <a:lvl6pPr lvl="5"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6pPr>
            <a:lvl7pPr lvl="6"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7pPr>
            <a:lvl8pPr lvl="7"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8pPr>
            <a:lvl9pPr lvl="8" algn="ctr">
              <a:lnSpc>
                <a:spcPct val="100000"/>
              </a:lnSpc>
              <a:spcBef>
                <a:spcPts val="0"/>
              </a:spcBef>
              <a:spcAft>
                <a:spcPts val="0"/>
              </a:spcAft>
              <a:buClr>
                <a:schemeClr val="accent2"/>
              </a:buClr>
              <a:buSzPts val="1800"/>
              <a:buFont typeface="Merriweather"/>
              <a:buNone/>
              <a:defRPr b="1" sz="1800">
                <a:solidFill>
                  <a:schemeClr val="accent2"/>
                </a:solidFill>
                <a:latin typeface="Merriweather"/>
                <a:ea typeface="Merriweather"/>
                <a:cs typeface="Merriweather"/>
                <a:sym typeface="Merriweather"/>
              </a:defRPr>
            </a:lvl9pPr>
          </a:lstStyle>
          <a:p/>
        </p:txBody>
      </p:sp>
      <p:sp>
        <p:nvSpPr>
          <p:cNvPr id="11" name="Google Shape;11;p2"/>
          <p:cNvSpPr txBox="1"/>
          <p:nvPr/>
        </p:nvSpPr>
        <p:spPr>
          <a:xfrm>
            <a:off x="4444423" y="4777789"/>
            <a:ext cx="4542000" cy="289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solidFill>
                  <a:srgbClr val="FFFFFF"/>
                </a:solidFill>
                <a:latin typeface="Montserrat"/>
                <a:ea typeface="Montserrat"/>
                <a:cs typeface="Montserrat"/>
                <a:sym typeface="Montserrat"/>
              </a:rPr>
              <a:t>Copyright &amp; Trademark, Big Bad Boo Productions, inc. All Rights Reserved</a:t>
            </a:r>
            <a:endParaRPr sz="600">
              <a:solidFill>
                <a:srgbClr val="FFFFFF"/>
              </a:solidFill>
              <a:latin typeface="Montserrat"/>
              <a:ea typeface="Montserrat"/>
              <a:cs typeface="Montserrat"/>
              <a:sym typeface="Montserrat"/>
            </a:endParaRPr>
          </a:p>
        </p:txBody>
      </p:sp>
      <p:pic>
        <p:nvPicPr>
          <p:cNvPr id="12" name="Google Shape;12;p2" title="BBB_Logo_Studios_White.png"/>
          <p:cNvPicPr preferRelativeResize="0"/>
          <p:nvPr/>
        </p:nvPicPr>
        <p:blipFill>
          <a:blip r:embed="rId3">
            <a:alphaModFix/>
          </a:blip>
          <a:stretch>
            <a:fillRect/>
          </a:stretch>
        </p:blipFill>
        <p:spPr>
          <a:xfrm>
            <a:off x="8105944" y="4483670"/>
            <a:ext cx="791200" cy="283125"/>
          </a:xfrm>
          <a:prstGeom prst="rect">
            <a:avLst/>
          </a:prstGeom>
          <a:noFill/>
          <a:ln>
            <a:noFill/>
          </a:ln>
        </p:spPr>
      </p:pic>
      <p:pic>
        <p:nvPicPr>
          <p:cNvPr id="13" name="Google Shape;13;p2" title="TON_Logo_English.png"/>
          <p:cNvPicPr preferRelativeResize="0"/>
          <p:nvPr/>
        </p:nvPicPr>
        <p:blipFill>
          <a:blip r:embed="rId4">
            <a:alphaModFix/>
          </a:blip>
          <a:stretch>
            <a:fillRect/>
          </a:stretch>
        </p:blipFill>
        <p:spPr>
          <a:xfrm>
            <a:off x="3567147" y="335648"/>
            <a:ext cx="2098202" cy="122018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age">
  <p:cSld name="BLANK_1">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1"/>
          <p:cNvSpPr txBox="1"/>
          <p:nvPr>
            <p:ph type="title"/>
          </p:nvPr>
        </p:nvSpPr>
        <p:spPr>
          <a:xfrm>
            <a:off x="376700" y="2351725"/>
            <a:ext cx="8368800" cy="475500"/>
          </a:xfrm>
          <a:prstGeom prst="rect">
            <a:avLst/>
          </a:prstGeom>
        </p:spPr>
        <p:txBody>
          <a:bodyPr anchorCtr="0" anchor="ctr" bIns="91425" lIns="91425" spcFirstLastPara="1" rIns="91425" wrap="square" tIns="91425">
            <a:noAutofit/>
          </a:bodyPr>
          <a:lstStyle>
            <a:lvl1pPr lvl="0">
              <a:spcBef>
                <a:spcPts val="0"/>
              </a:spcBef>
              <a:spcAft>
                <a:spcPts val="0"/>
              </a:spcAft>
              <a:buSzPts val="2300"/>
              <a:buNone/>
              <a:defRPr sz="32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cxnSp>
        <p:nvCxnSpPr>
          <p:cNvPr id="44" name="Google Shape;44;p11"/>
          <p:cNvCxnSpPr/>
          <p:nvPr/>
        </p:nvCxnSpPr>
        <p:spPr>
          <a:xfrm>
            <a:off x="483065" y="2925654"/>
            <a:ext cx="5878500" cy="0"/>
          </a:xfrm>
          <a:prstGeom prst="straightConnector1">
            <a:avLst/>
          </a:prstGeom>
          <a:noFill/>
          <a:ln cap="flat" cmpd="sng" w="19050">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ard">
  <p:cSld name="TITLE_ONLY_1">
    <p:bg>
      <p:bgPr>
        <a:solidFill>
          <a:schemeClr val="lt2"/>
        </a:solidFill>
      </p:bgPr>
    </p:bg>
    <p:spTree>
      <p:nvGrpSpPr>
        <p:cNvPr id="45" name="Shape 45"/>
        <p:cNvGrpSpPr/>
        <p:nvPr/>
      </p:nvGrpSpPr>
      <p:grpSpPr>
        <a:xfrm>
          <a:off x="0" y="0"/>
          <a:ext cx="0" cy="0"/>
          <a:chOff x="0" y="0"/>
          <a:chExt cx="0" cy="0"/>
        </a:xfrm>
      </p:grpSpPr>
      <p:sp>
        <p:nvSpPr>
          <p:cNvPr id="46" name="Google Shape;46;p12"/>
          <p:cNvSpPr txBox="1"/>
          <p:nvPr>
            <p:ph type="title"/>
          </p:nvPr>
        </p:nvSpPr>
        <p:spPr>
          <a:xfrm>
            <a:off x="186950" y="4474125"/>
            <a:ext cx="7704000" cy="5214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1pPr>
            <a:lvl2pPr lvl="1"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2pPr>
            <a:lvl3pPr lvl="2"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3pPr>
            <a:lvl4pPr lvl="3"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4pPr>
            <a:lvl5pPr lvl="4"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5pPr>
            <a:lvl6pPr lvl="5"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6pPr>
            <a:lvl7pPr lvl="6"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7pPr>
            <a:lvl8pPr lvl="7"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8pPr>
            <a:lvl9pPr lvl="8" rtl="0">
              <a:lnSpc>
                <a:spcPct val="115000"/>
              </a:lnSpc>
              <a:spcBef>
                <a:spcPts val="0"/>
              </a:spcBef>
              <a:spcAft>
                <a:spcPts val="0"/>
              </a:spcAft>
              <a:buClr>
                <a:schemeClr val="dk1"/>
              </a:buClr>
              <a:buSzPts val="1200"/>
              <a:buFont typeface="Merriweather"/>
              <a:buNone/>
              <a:defRPr b="1" sz="1200">
                <a:solidFill>
                  <a:schemeClr val="dk1"/>
                </a:solidFill>
                <a:latin typeface="Merriweather"/>
                <a:ea typeface="Merriweather"/>
                <a:cs typeface="Merriweather"/>
                <a:sym typeface="Merriweather"/>
              </a:defRPr>
            </a:lvl9pPr>
          </a:lstStyle>
          <a:p/>
        </p:txBody>
      </p:sp>
      <p:sp>
        <p:nvSpPr>
          <p:cNvPr id="47" name="Google Shape;47;p12"/>
          <p:cNvSpPr txBox="1"/>
          <p:nvPr/>
        </p:nvSpPr>
        <p:spPr>
          <a:xfrm>
            <a:off x="4444423" y="4777789"/>
            <a:ext cx="4542000" cy="289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solidFill>
                  <a:schemeClr val="dk1"/>
                </a:solidFill>
                <a:latin typeface="Montserrat"/>
                <a:ea typeface="Montserrat"/>
                <a:cs typeface="Montserrat"/>
                <a:sym typeface="Montserrat"/>
              </a:rPr>
              <a:t>Copyright &amp; Trademark, Big Bad Boo Productions, inc. All Rights Reserved</a:t>
            </a:r>
            <a:endParaRPr sz="600">
              <a:solidFill>
                <a:schemeClr val="dk1"/>
              </a:solidFill>
              <a:latin typeface="Montserrat"/>
              <a:ea typeface="Montserrat"/>
              <a:cs typeface="Montserrat"/>
              <a:sym typeface="Montserrat"/>
            </a:endParaRPr>
          </a:p>
        </p:txBody>
      </p:sp>
      <p:pic>
        <p:nvPicPr>
          <p:cNvPr id="48" name="Google Shape;48;p12" title="BBB_Logo_Studios_Black.png"/>
          <p:cNvPicPr preferRelativeResize="0"/>
          <p:nvPr/>
        </p:nvPicPr>
        <p:blipFill rotWithShape="1">
          <a:blip r:embed="rId2">
            <a:alphaModFix/>
          </a:blip>
          <a:srcRect b="0" l="0" r="0" t="0"/>
          <a:stretch/>
        </p:blipFill>
        <p:spPr>
          <a:xfrm>
            <a:off x="8105944" y="4483670"/>
            <a:ext cx="791200" cy="283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13"/>
          <p:cNvSpPr txBox="1"/>
          <p:nvPr>
            <p:ph type="title"/>
          </p:nvPr>
        </p:nvSpPr>
        <p:spPr>
          <a:xfrm>
            <a:off x="712600" y="1450600"/>
            <a:ext cx="4197900" cy="1997100"/>
          </a:xfrm>
          <a:prstGeom prst="rect">
            <a:avLst/>
          </a:prstGeom>
        </p:spPr>
        <p:txBody>
          <a:bodyPr anchorCtr="0" anchor="ctr" bIns="91425" lIns="91425" spcFirstLastPara="1" rIns="91425" wrap="square" tIns="91425">
            <a:noAutofit/>
          </a:bodyPr>
          <a:lstStyle>
            <a:lvl1pPr lvl="0" rtl="0">
              <a:spcBef>
                <a:spcPts val="0"/>
              </a:spcBef>
              <a:spcAft>
                <a:spcPts val="0"/>
              </a:spcAft>
              <a:buSzPts val="3300"/>
              <a:buFont typeface="Merriweather"/>
              <a:buNone/>
              <a:defRPr b="1" sz="4300">
                <a:solidFill>
                  <a:schemeClr val="accent2"/>
                </a:solidFill>
                <a:latin typeface="Merriweather"/>
                <a:ea typeface="Merriweather"/>
                <a:cs typeface="Merriweather"/>
                <a:sym typeface="Merriweather"/>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pic>
        <p:nvPicPr>
          <p:cNvPr id="51" name="Google Shape;51;p13"/>
          <p:cNvPicPr preferRelativeResize="0"/>
          <p:nvPr/>
        </p:nvPicPr>
        <p:blipFill>
          <a:blip r:embed="rId3">
            <a:alphaModFix/>
          </a:blip>
          <a:stretch>
            <a:fillRect/>
          </a:stretch>
        </p:blipFill>
        <p:spPr>
          <a:xfrm>
            <a:off x="4910500" y="845740"/>
            <a:ext cx="3770175" cy="36559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type="secHead">
  <p:cSld name="SECTION_HEADER">
    <p:bg>
      <p:bgPr>
        <a:solidFill>
          <a:schemeClr val="lt1"/>
        </a:solidFill>
      </p:bgPr>
    </p:bg>
    <p:spTree>
      <p:nvGrpSpPr>
        <p:cNvPr id="14" name="Shape 1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Char char="●"/>
              <a:defRPr sz="1400">
                <a:solidFill>
                  <a:schemeClr val="dk1"/>
                </a:solidFill>
              </a:defRPr>
            </a:lvl1pPr>
            <a:lvl2pPr indent="-317500" lvl="1" marL="914400" rtl="0">
              <a:lnSpc>
                <a:spcPct val="115000"/>
              </a:lnSpc>
              <a:spcBef>
                <a:spcPts val="0"/>
              </a:spcBef>
              <a:spcAft>
                <a:spcPts val="0"/>
              </a:spcAft>
              <a:buClr>
                <a:schemeClr val="dk1"/>
              </a:buClr>
              <a:buSzPts val="1400"/>
              <a:buChar char="○"/>
              <a:defRPr>
                <a:solidFill>
                  <a:schemeClr val="dk1"/>
                </a:solidFill>
              </a:defRPr>
            </a:lvl2pPr>
            <a:lvl3pPr indent="-317500" lvl="2" marL="1371600" rtl="0">
              <a:lnSpc>
                <a:spcPct val="115000"/>
              </a:lnSpc>
              <a:spcBef>
                <a:spcPts val="0"/>
              </a:spcBef>
              <a:spcAft>
                <a:spcPts val="0"/>
              </a:spcAft>
              <a:buClr>
                <a:schemeClr val="dk1"/>
              </a:buClr>
              <a:buSzPts val="1400"/>
              <a:buChar char="■"/>
              <a:defRPr>
                <a:solidFill>
                  <a:schemeClr val="dk1"/>
                </a:solidFill>
              </a:defRPr>
            </a:lvl3pPr>
            <a:lvl4pPr indent="-317500" lvl="3" marL="1828800" rtl="0">
              <a:lnSpc>
                <a:spcPct val="115000"/>
              </a:lnSpc>
              <a:spcBef>
                <a:spcPts val="0"/>
              </a:spcBef>
              <a:spcAft>
                <a:spcPts val="0"/>
              </a:spcAft>
              <a:buClr>
                <a:schemeClr val="dk1"/>
              </a:buClr>
              <a:buSzPts val="1400"/>
              <a:buChar char="●"/>
              <a:defRPr>
                <a:solidFill>
                  <a:schemeClr val="dk1"/>
                </a:solidFill>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
        <p:nvSpPr>
          <p:cNvPr id="17" name="Google Shape;17;p4"/>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2300"/>
              <a:buFont typeface="Merriweather"/>
              <a:buNone/>
              <a:defRPr b="1" sz="3200">
                <a:solidFill>
                  <a:schemeClr val="dk1"/>
                </a:solidFill>
                <a:latin typeface="Merriweather"/>
                <a:ea typeface="Merriweather"/>
                <a:cs typeface="Merriweather"/>
                <a:sym typeface="Merriweather"/>
              </a:defRPr>
            </a:lvl1pPr>
            <a:lvl2pPr lvl="1"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2pPr>
            <a:lvl3pPr lvl="2"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3pPr>
            <a:lvl4pPr lvl="3"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4pPr>
            <a:lvl5pPr lvl="4"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5pPr>
            <a:lvl6pPr lvl="5"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6pPr>
            <a:lvl7pPr lvl="6"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7pPr>
            <a:lvl8pPr lvl="7"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8pPr>
            <a:lvl9pPr lvl="8"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1pPr>
            <a:lvl2pPr lvl="1"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2pPr>
            <a:lvl3pPr lvl="2"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3pPr>
            <a:lvl4pPr lvl="3"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4pPr>
            <a:lvl5pPr lvl="4"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5pPr>
            <a:lvl6pPr lvl="5"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6pPr>
            <a:lvl7pPr lvl="6"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7pPr>
            <a:lvl8pPr lvl="7"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8pPr>
            <a:lvl9pPr lvl="8" rt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9pPr>
          </a:lstStyle>
          <a:p/>
        </p:txBody>
      </p:sp>
      <p:sp>
        <p:nvSpPr>
          <p:cNvPr id="20" name="Google Shape;20;p5"/>
          <p:cNvSpPr txBox="1"/>
          <p:nvPr>
            <p:ph idx="1" type="subTitle"/>
          </p:nvPr>
        </p:nvSpPr>
        <p:spPr>
          <a:xfrm>
            <a:off x="664125" y="916525"/>
            <a:ext cx="5947800" cy="38199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dk1"/>
              </a:buClr>
              <a:buSzPts val="2000"/>
              <a:buNone/>
              <a:defRPr sz="2000">
                <a:solidFill>
                  <a:schemeClr val="dk1"/>
                </a:solidFill>
              </a:defRPr>
            </a:lvl1pPr>
            <a:lvl2pPr lvl="1" rtl="0">
              <a:lnSpc>
                <a:spcPct val="115000"/>
              </a:lnSpc>
              <a:spcBef>
                <a:spcPts val="1600"/>
              </a:spcBef>
              <a:spcAft>
                <a:spcPts val="0"/>
              </a:spcAft>
              <a:buClr>
                <a:schemeClr val="dk1"/>
              </a:buClr>
              <a:buSzPts val="2000"/>
              <a:buNone/>
              <a:defRPr sz="2000">
                <a:solidFill>
                  <a:schemeClr val="dk1"/>
                </a:solidFill>
              </a:defRPr>
            </a:lvl2pPr>
            <a:lvl3pPr lvl="2" rtl="0">
              <a:lnSpc>
                <a:spcPct val="115000"/>
              </a:lnSpc>
              <a:spcBef>
                <a:spcPts val="1600"/>
              </a:spcBef>
              <a:spcAft>
                <a:spcPts val="0"/>
              </a:spcAft>
              <a:buClr>
                <a:schemeClr val="dk1"/>
              </a:buClr>
              <a:buSzPts val="2000"/>
              <a:buNone/>
              <a:defRPr sz="2000">
                <a:solidFill>
                  <a:schemeClr val="dk1"/>
                </a:solidFill>
              </a:defRPr>
            </a:lvl3pPr>
            <a:lvl4pPr lvl="3" rtl="0">
              <a:lnSpc>
                <a:spcPct val="115000"/>
              </a:lnSpc>
              <a:spcBef>
                <a:spcPts val="1600"/>
              </a:spcBef>
              <a:spcAft>
                <a:spcPts val="0"/>
              </a:spcAft>
              <a:buClr>
                <a:schemeClr val="dk1"/>
              </a:buClr>
              <a:buSzPts val="2000"/>
              <a:buNone/>
              <a:defRPr sz="2000">
                <a:solidFill>
                  <a:schemeClr val="dk1"/>
                </a:solidFill>
              </a:defRPr>
            </a:lvl4pPr>
            <a:lvl5pPr lvl="4" rtl="0">
              <a:lnSpc>
                <a:spcPct val="115000"/>
              </a:lnSpc>
              <a:spcBef>
                <a:spcPts val="1600"/>
              </a:spcBef>
              <a:spcAft>
                <a:spcPts val="0"/>
              </a:spcAft>
              <a:buClr>
                <a:schemeClr val="dk1"/>
              </a:buClr>
              <a:buSzPts val="2000"/>
              <a:buNone/>
              <a:defRPr sz="2000">
                <a:solidFill>
                  <a:schemeClr val="dk1"/>
                </a:solidFill>
              </a:defRPr>
            </a:lvl5pPr>
            <a:lvl6pPr lvl="5" rtl="0">
              <a:lnSpc>
                <a:spcPct val="115000"/>
              </a:lnSpc>
              <a:spcBef>
                <a:spcPts val="1600"/>
              </a:spcBef>
              <a:spcAft>
                <a:spcPts val="0"/>
              </a:spcAft>
              <a:buClr>
                <a:schemeClr val="dk1"/>
              </a:buClr>
              <a:buSzPts val="2000"/>
              <a:buNone/>
              <a:defRPr sz="2000">
                <a:solidFill>
                  <a:schemeClr val="dk1"/>
                </a:solidFill>
              </a:defRPr>
            </a:lvl6pPr>
            <a:lvl7pPr lvl="6" rtl="0">
              <a:lnSpc>
                <a:spcPct val="115000"/>
              </a:lnSpc>
              <a:spcBef>
                <a:spcPts val="1600"/>
              </a:spcBef>
              <a:spcAft>
                <a:spcPts val="0"/>
              </a:spcAft>
              <a:buClr>
                <a:schemeClr val="dk1"/>
              </a:buClr>
              <a:buSzPts val="2000"/>
              <a:buNone/>
              <a:defRPr sz="2000">
                <a:solidFill>
                  <a:schemeClr val="dk1"/>
                </a:solidFill>
              </a:defRPr>
            </a:lvl7pPr>
            <a:lvl8pPr lvl="7" rtl="0">
              <a:lnSpc>
                <a:spcPct val="115000"/>
              </a:lnSpc>
              <a:spcBef>
                <a:spcPts val="1600"/>
              </a:spcBef>
              <a:spcAft>
                <a:spcPts val="0"/>
              </a:spcAft>
              <a:buClr>
                <a:schemeClr val="dk1"/>
              </a:buClr>
              <a:buSzPts val="2000"/>
              <a:buNone/>
              <a:defRPr sz="2000">
                <a:solidFill>
                  <a:schemeClr val="dk1"/>
                </a:solidFill>
              </a:defRPr>
            </a:lvl8pPr>
            <a:lvl9pPr lvl="8" rtl="0">
              <a:lnSpc>
                <a:spcPct val="115000"/>
              </a:lnSpc>
              <a:spcBef>
                <a:spcPts val="1600"/>
              </a:spcBef>
              <a:spcAft>
                <a:spcPts val="1600"/>
              </a:spcAft>
              <a:buClr>
                <a:schemeClr val="dk1"/>
              </a:buClr>
              <a:buSzPts val="2000"/>
              <a:buNone/>
              <a:defRPr sz="2000">
                <a:solidFill>
                  <a:schemeClr val="dk1"/>
                </a:solidFill>
              </a:defRPr>
            </a:lvl9pPr>
          </a:lstStyle>
          <a:p/>
        </p:txBody>
      </p:sp>
      <p:pic>
        <p:nvPicPr>
          <p:cNvPr id="21" name="Google Shape;21;p5" title="TON_Pots.png"/>
          <p:cNvPicPr preferRelativeResize="0"/>
          <p:nvPr/>
        </p:nvPicPr>
        <p:blipFill>
          <a:blip r:embed="rId3">
            <a:alphaModFix/>
          </a:blip>
          <a:stretch>
            <a:fillRect/>
          </a:stretch>
        </p:blipFill>
        <p:spPr>
          <a:xfrm>
            <a:off x="6700225" y="1468875"/>
            <a:ext cx="1969075" cy="27160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Slides">
  <p:cSld name="SECTION_TITLE_AND_DESCRIPTION_3">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6"/>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lvl1pPr lvl="0">
              <a:spcBef>
                <a:spcPts val="0"/>
              </a:spcBef>
              <a:spcAft>
                <a:spcPts val="0"/>
              </a:spcAft>
              <a:buSzPts val="2600"/>
              <a:buFont typeface="Merriweather"/>
              <a:buNone/>
              <a:defRPr b="1" sz="2600">
                <a:latin typeface="Merriweather"/>
                <a:ea typeface="Merriweather"/>
                <a:cs typeface="Merriweather"/>
                <a:sym typeface="Merriweather"/>
              </a:defRPr>
            </a:lvl1pPr>
            <a:lvl2pPr lvl="1">
              <a:spcBef>
                <a:spcPts val="0"/>
              </a:spcBef>
              <a:spcAft>
                <a:spcPts val="0"/>
              </a:spcAft>
              <a:buSzPts val="2600"/>
              <a:buFont typeface="Merriweather"/>
              <a:buNone/>
              <a:defRPr b="1" sz="2600">
                <a:latin typeface="Merriweather"/>
                <a:ea typeface="Merriweather"/>
                <a:cs typeface="Merriweather"/>
                <a:sym typeface="Merriweather"/>
              </a:defRPr>
            </a:lvl2pPr>
            <a:lvl3pPr lvl="2">
              <a:spcBef>
                <a:spcPts val="0"/>
              </a:spcBef>
              <a:spcAft>
                <a:spcPts val="0"/>
              </a:spcAft>
              <a:buSzPts val="2600"/>
              <a:buFont typeface="Merriweather"/>
              <a:buNone/>
              <a:defRPr b="1" sz="2600">
                <a:latin typeface="Merriweather"/>
                <a:ea typeface="Merriweather"/>
                <a:cs typeface="Merriweather"/>
                <a:sym typeface="Merriweather"/>
              </a:defRPr>
            </a:lvl3pPr>
            <a:lvl4pPr lvl="3">
              <a:spcBef>
                <a:spcPts val="0"/>
              </a:spcBef>
              <a:spcAft>
                <a:spcPts val="0"/>
              </a:spcAft>
              <a:buSzPts val="2600"/>
              <a:buFont typeface="Merriweather"/>
              <a:buNone/>
              <a:defRPr b="1" sz="2600">
                <a:latin typeface="Merriweather"/>
                <a:ea typeface="Merriweather"/>
                <a:cs typeface="Merriweather"/>
                <a:sym typeface="Merriweather"/>
              </a:defRPr>
            </a:lvl4pPr>
            <a:lvl5pPr lvl="4">
              <a:spcBef>
                <a:spcPts val="0"/>
              </a:spcBef>
              <a:spcAft>
                <a:spcPts val="0"/>
              </a:spcAft>
              <a:buSzPts val="2600"/>
              <a:buFont typeface="Merriweather"/>
              <a:buNone/>
              <a:defRPr b="1" sz="2600">
                <a:latin typeface="Merriweather"/>
                <a:ea typeface="Merriweather"/>
                <a:cs typeface="Merriweather"/>
                <a:sym typeface="Merriweather"/>
              </a:defRPr>
            </a:lvl5pPr>
            <a:lvl6pPr lvl="5">
              <a:spcBef>
                <a:spcPts val="0"/>
              </a:spcBef>
              <a:spcAft>
                <a:spcPts val="0"/>
              </a:spcAft>
              <a:buSzPts val="2600"/>
              <a:buFont typeface="Merriweather"/>
              <a:buNone/>
              <a:defRPr b="1" sz="2600">
                <a:latin typeface="Merriweather"/>
                <a:ea typeface="Merriweather"/>
                <a:cs typeface="Merriweather"/>
                <a:sym typeface="Merriweather"/>
              </a:defRPr>
            </a:lvl6pPr>
            <a:lvl7pPr lvl="6">
              <a:spcBef>
                <a:spcPts val="0"/>
              </a:spcBef>
              <a:spcAft>
                <a:spcPts val="0"/>
              </a:spcAft>
              <a:buSzPts val="2600"/>
              <a:buFont typeface="Merriweather"/>
              <a:buNone/>
              <a:defRPr b="1" sz="2600">
                <a:latin typeface="Merriweather"/>
                <a:ea typeface="Merriweather"/>
                <a:cs typeface="Merriweather"/>
                <a:sym typeface="Merriweather"/>
              </a:defRPr>
            </a:lvl7pPr>
            <a:lvl8pPr lvl="7">
              <a:spcBef>
                <a:spcPts val="0"/>
              </a:spcBef>
              <a:spcAft>
                <a:spcPts val="0"/>
              </a:spcAft>
              <a:buSzPts val="2600"/>
              <a:buFont typeface="Merriweather"/>
              <a:buNone/>
              <a:defRPr b="1" sz="2600">
                <a:latin typeface="Merriweather"/>
                <a:ea typeface="Merriweather"/>
                <a:cs typeface="Merriweather"/>
                <a:sym typeface="Merriweather"/>
              </a:defRPr>
            </a:lvl8pPr>
            <a:lvl9pPr lvl="8">
              <a:spcBef>
                <a:spcPts val="0"/>
              </a:spcBef>
              <a:spcAft>
                <a:spcPts val="0"/>
              </a:spcAft>
              <a:buSzPts val="2600"/>
              <a:buFont typeface="Merriweather"/>
              <a:buNone/>
              <a:defRPr b="1" sz="2600">
                <a:latin typeface="Merriweather"/>
                <a:ea typeface="Merriweather"/>
                <a:cs typeface="Merriweather"/>
                <a:sym typeface="Merriweather"/>
              </a:defRPr>
            </a:lvl9pPr>
          </a:lstStyle>
          <a:p/>
        </p:txBody>
      </p:sp>
      <p:sp>
        <p:nvSpPr>
          <p:cNvPr id="24" name="Google Shape;24;p6"/>
          <p:cNvSpPr txBox="1"/>
          <p:nvPr>
            <p:ph idx="1" type="subTitle"/>
          </p:nvPr>
        </p:nvSpPr>
        <p:spPr>
          <a:xfrm>
            <a:off x="376700" y="992725"/>
            <a:ext cx="8368800" cy="3819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dk1"/>
              </a:buClr>
              <a:buSzPts val="1400"/>
              <a:buNone/>
              <a:defRPr sz="1500">
                <a:solidFill>
                  <a:schemeClr val="dk1"/>
                </a:solidFill>
              </a:defRPr>
            </a:lvl1pPr>
            <a:lvl2pPr lvl="1">
              <a:lnSpc>
                <a:spcPct val="115000"/>
              </a:lnSpc>
              <a:spcBef>
                <a:spcPts val="1600"/>
              </a:spcBef>
              <a:spcAft>
                <a:spcPts val="0"/>
              </a:spcAft>
              <a:buClr>
                <a:schemeClr val="dk1"/>
              </a:buClr>
              <a:buSzPts val="1400"/>
              <a:buNone/>
              <a:defRPr>
                <a:solidFill>
                  <a:schemeClr val="dk1"/>
                </a:solidFill>
              </a:defRPr>
            </a:lvl2pPr>
            <a:lvl3pPr lvl="2">
              <a:lnSpc>
                <a:spcPct val="115000"/>
              </a:lnSpc>
              <a:spcBef>
                <a:spcPts val="1600"/>
              </a:spcBef>
              <a:spcAft>
                <a:spcPts val="0"/>
              </a:spcAft>
              <a:buClr>
                <a:schemeClr val="dk1"/>
              </a:buClr>
              <a:buSzPts val="1400"/>
              <a:buNone/>
              <a:defRPr>
                <a:solidFill>
                  <a:schemeClr val="dk1"/>
                </a:solidFill>
              </a:defRPr>
            </a:lvl3pPr>
            <a:lvl4pPr lvl="3">
              <a:lnSpc>
                <a:spcPct val="115000"/>
              </a:lnSpc>
              <a:spcBef>
                <a:spcPts val="1600"/>
              </a:spcBef>
              <a:spcAft>
                <a:spcPts val="0"/>
              </a:spcAft>
              <a:buClr>
                <a:schemeClr val="dk1"/>
              </a:buClr>
              <a:buSzPts val="1400"/>
              <a:buNone/>
              <a:defRPr>
                <a:solidFill>
                  <a:schemeClr val="dk1"/>
                </a:solidFill>
              </a:defRPr>
            </a:lvl4pPr>
            <a:lvl5pPr lvl="4">
              <a:lnSpc>
                <a:spcPct val="115000"/>
              </a:lnSpc>
              <a:spcBef>
                <a:spcPts val="1600"/>
              </a:spcBef>
              <a:spcAft>
                <a:spcPts val="0"/>
              </a:spcAft>
              <a:buClr>
                <a:schemeClr val="dk1"/>
              </a:buClr>
              <a:buSzPts val="1400"/>
              <a:buNone/>
              <a:defRPr>
                <a:solidFill>
                  <a:schemeClr val="dk1"/>
                </a:solidFill>
              </a:defRPr>
            </a:lvl5pPr>
            <a:lvl6pPr lvl="5">
              <a:lnSpc>
                <a:spcPct val="115000"/>
              </a:lnSpc>
              <a:spcBef>
                <a:spcPts val="1600"/>
              </a:spcBef>
              <a:spcAft>
                <a:spcPts val="0"/>
              </a:spcAft>
              <a:buClr>
                <a:schemeClr val="dk1"/>
              </a:buClr>
              <a:buSzPts val="1400"/>
              <a:buNone/>
              <a:defRPr>
                <a:solidFill>
                  <a:schemeClr val="dk1"/>
                </a:solidFill>
              </a:defRPr>
            </a:lvl6pPr>
            <a:lvl7pPr lvl="6">
              <a:lnSpc>
                <a:spcPct val="115000"/>
              </a:lnSpc>
              <a:spcBef>
                <a:spcPts val="1600"/>
              </a:spcBef>
              <a:spcAft>
                <a:spcPts val="0"/>
              </a:spcAft>
              <a:buClr>
                <a:schemeClr val="dk1"/>
              </a:buClr>
              <a:buSzPts val="1400"/>
              <a:buNone/>
              <a:defRPr>
                <a:solidFill>
                  <a:schemeClr val="dk1"/>
                </a:solidFill>
              </a:defRPr>
            </a:lvl7pPr>
            <a:lvl8pPr lvl="7">
              <a:lnSpc>
                <a:spcPct val="115000"/>
              </a:lnSpc>
              <a:spcBef>
                <a:spcPts val="1600"/>
              </a:spcBef>
              <a:spcAft>
                <a:spcPts val="0"/>
              </a:spcAft>
              <a:buClr>
                <a:schemeClr val="dk1"/>
              </a:buClr>
              <a:buSzPts val="1400"/>
              <a:buNone/>
              <a:defRPr>
                <a:solidFill>
                  <a:schemeClr val="dk1"/>
                </a:solidFill>
              </a:defRPr>
            </a:lvl8pPr>
            <a:lvl9pPr lvl="8">
              <a:lnSpc>
                <a:spcPct val="115000"/>
              </a:lnSpc>
              <a:spcBef>
                <a:spcPts val="1600"/>
              </a:spcBef>
              <a:spcAft>
                <a:spcPts val="1600"/>
              </a:spcAft>
              <a:buClr>
                <a:schemeClr val="dk1"/>
              </a:buClr>
              <a:buSzPts val="1400"/>
              <a:buNone/>
              <a:defRPr>
                <a:solidFill>
                  <a:schemeClr val="dk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Slide">
  <p:cSld name="SECTION_TITLE_AND_DESCRIPTION_3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7"/>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lvl1pPr lvl="0">
              <a:spcBef>
                <a:spcPts val="0"/>
              </a:spcBef>
              <a:spcAft>
                <a:spcPts val="0"/>
              </a:spcAft>
              <a:buSzPts val="2600"/>
              <a:buFont typeface="Merriweather"/>
              <a:buNone/>
              <a:defRPr b="1" sz="2600">
                <a:latin typeface="Merriweather"/>
                <a:ea typeface="Merriweather"/>
                <a:cs typeface="Merriweather"/>
                <a:sym typeface="Merriweather"/>
              </a:defRPr>
            </a:lvl1pPr>
            <a:lvl2pPr lvl="1">
              <a:spcBef>
                <a:spcPts val="0"/>
              </a:spcBef>
              <a:spcAft>
                <a:spcPts val="0"/>
              </a:spcAft>
              <a:buSzPts val="2600"/>
              <a:buFont typeface="Merriweather"/>
              <a:buNone/>
              <a:defRPr b="1" sz="2600">
                <a:latin typeface="Merriweather"/>
                <a:ea typeface="Merriweather"/>
                <a:cs typeface="Merriweather"/>
                <a:sym typeface="Merriweather"/>
              </a:defRPr>
            </a:lvl2pPr>
            <a:lvl3pPr lvl="2">
              <a:spcBef>
                <a:spcPts val="0"/>
              </a:spcBef>
              <a:spcAft>
                <a:spcPts val="0"/>
              </a:spcAft>
              <a:buSzPts val="2600"/>
              <a:buFont typeface="Merriweather"/>
              <a:buNone/>
              <a:defRPr b="1" sz="2600">
                <a:latin typeface="Merriweather"/>
                <a:ea typeface="Merriweather"/>
                <a:cs typeface="Merriweather"/>
                <a:sym typeface="Merriweather"/>
              </a:defRPr>
            </a:lvl3pPr>
            <a:lvl4pPr lvl="3">
              <a:spcBef>
                <a:spcPts val="0"/>
              </a:spcBef>
              <a:spcAft>
                <a:spcPts val="0"/>
              </a:spcAft>
              <a:buSzPts val="2600"/>
              <a:buFont typeface="Merriweather"/>
              <a:buNone/>
              <a:defRPr b="1" sz="2600">
                <a:latin typeface="Merriweather"/>
                <a:ea typeface="Merriweather"/>
                <a:cs typeface="Merriweather"/>
                <a:sym typeface="Merriweather"/>
              </a:defRPr>
            </a:lvl4pPr>
            <a:lvl5pPr lvl="4">
              <a:spcBef>
                <a:spcPts val="0"/>
              </a:spcBef>
              <a:spcAft>
                <a:spcPts val="0"/>
              </a:spcAft>
              <a:buSzPts val="2600"/>
              <a:buFont typeface="Merriweather"/>
              <a:buNone/>
              <a:defRPr b="1" sz="2600">
                <a:latin typeface="Merriweather"/>
                <a:ea typeface="Merriweather"/>
                <a:cs typeface="Merriweather"/>
                <a:sym typeface="Merriweather"/>
              </a:defRPr>
            </a:lvl5pPr>
            <a:lvl6pPr lvl="5">
              <a:spcBef>
                <a:spcPts val="0"/>
              </a:spcBef>
              <a:spcAft>
                <a:spcPts val="0"/>
              </a:spcAft>
              <a:buSzPts val="2600"/>
              <a:buFont typeface="Merriweather"/>
              <a:buNone/>
              <a:defRPr b="1" sz="2600">
                <a:latin typeface="Merriweather"/>
                <a:ea typeface="Merriweather"/>
                <a:cs typeface="Merriweather"/>
                <a:sym typeface="Merriweather"/>
              </a:defRPr>
            </a:lvl6pPr>
            <a:lvl7pPr lvl="6">
              <a:spcBef>
                <a:spcPts val="0"/>
              </a:spcBef>
              <a:spcAft>
                <a:spcPts val="0"/>
              </a:spcAft>
              <a:buSzPts val="2600"/>
              <a:buFont typeface="Merriweather"/>
              <a:buNone/>
              <a:defRPr b="1" sz="2600">
                <a:latin typeface="Merriweather"/>
                <a:ea typeface="Merriweather"/>
                <a:cs typeface="Merriweather"/>
                <a:sym typeface="Merriweather"/>
              </a:defRPr>
            </a:lvl7pPr>
            <a:lvl8pPr lvl="7">
              <a:spcBef>
                <a:spcPts val="0"/>
              </a:spcBef>
              <a:spcAft>
                <a:spcPts val="0"/>
              </a:spcAft>
              <a:buSzPts val="2600"/>
              <a:buFont typeface="Merriweather"/>
              <a:buNone/>
              <a:defRPr b="1" sz="2600">
                <a:latin typeface="Merriweather"/>
                <a:ea typeface="Merriweather"/>
                <a:cs typeface="Merriweather"/>
                <a:sym typeface="Merriweather"/>
              </a:defRPr>
            </a:lvl8pPr>
            <a:lvl9pPr lvl="8">
              <a:spcBef>
                <a:spcPts val="0"/>
              </a:spcBef>
              <a:spcAft>
                <a:spcPts val="0"/>
              </a:spcAft>
              <a:buSzPts val="2600"/>
              <a:buFont typeface="Merriweather"/>
              <a:buNone/>
              <a:defRPr b="1" sz="2600">
                <a:latin typeface="Merriweather"/>
                <a:ea typeface="Merriweather"/>
                <a:cs typeface="Merriweather"/>
                <a:sym typeface="Merriweather"/>
              </a:defRPr>
            </a:lvl9pPr>
          </a:lstStyle>
          <a:p/>
        </p:txBody>
      </p:sp>
      <p:sp>
        <p:nvSpPr>
          <p:cNvPr id="27" name="Google Shape;27;p7"/>
          <p:cNvSpPr txBox="1"/>
          <p:nvPr>
            <p:ph idx="1" type="subTitle"/>
          </p:nvPr>
        </p:nvSpPr>
        <p:spPr>
          <a:xfrm>
            <a:off x="376700" y="992725"/>
            <a:ext cx="8368800" cy="3819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dk1"/>
              </a:buClr>
              <a:buSzPts val="1400"/>
              <a:buNone/>
              <a:defRPr sz="1500">
                <a:solidFill>
                  <a:schemeClr val="dk1"/>
                </a:solidFill>
              </a:defRPr>
            </a:lvl1pPr>
            <a:lvl2pPr lvl="1">
              <a:lnSpc>
                <a:spcPct val="115000"/>
              </a:lnSpc>
              <a:spcBef>
                <a:spcPts val="1600"/>
              </a:spcBef>
              <a:spcAft>
                <a:spcPts val="0"/>
              </a:spcAft>
              <a:buClr>
                <a:schemeClr val="dk1"/>
              </a:buClr>
              <a:buSzPts val="1400"/>
              <a:buNone/>
              <a:defRPr>
                <a:solidFill>
                  <a:schemeClr val="dk1"/>
                </a:solidFill>
              </a:defRPr>
            </a:lvl2pPr>
            <a:lvl3pPr lvl="2">
              <a:lnSpc>
                <a:spcPct val="115000"/>
              </a:lnSpc>
              <a:spcBef>
                <a:spcPts val="1600"/>
              </a:spcBef>
              <a:spcAft>
                <a:spcPts val="0"/>
              </a:spcAft>
              <a:buClr>
                <a:schemeClr val="dk1"/>
              </a:buClr>
              <a:buSzPts val="1400"/>
              <a:buNone/>
              <a:defRPr>
                <a:solidFill>
                  <a:schemeClr val="dk1"/>
                </a:solidFill>
              </a:defRPr>
            </a:lvl3pPr>
            <a:lvl4pPr lvl="3">
              <a:lnSpc>
                <a:spcPct val="115000"/>
              </a:lnSpc>
              <a:spcBef>
                <a:spcPts val="1600"/>
              </a:spcBef>
              <a:spcAft>
                <a:spcPts val="0"/>
              </a:spcAft>
              <a:buClr>
                <a:schemeClr val="dk1"/>
              </a:buClr>
              <a:buSzPts val="1400"/>
              <a:buNone/>
              <a:defRPr>
                <a:solidFill>
                  <a:schemeClr val="dk1"/>
                </a:solidFill>
              </a:defRPr>
            </a:lvl4pPr>
            <a:lvl5pPr lvl="4">
              <a:lnSpc>
                <a:spcPct val="115000"/>
              </a:lnSpc>
              <a:spcBef>
                <a:spcPts val="1600"/>
              </a:spcBef>
              <a:spcAft>
                <a:spcPts val="0"/>
              </a:spcAft>
              <a:buClr>
                <a:schemeClr val="dk1"/>
              </a:buClr>
              <a:buSzPts val="1400"/>
              <a:buNone/>
              <a:defRPr>
                <a:solidFill>
                  <a:schemeClr val="dk1"/>
                </a:solidFill>
              </a:defRPr>
            </a:lvl5pPr>
            <a:lvl6pPr lvl="5">
              <a:lnSpc>
                <a:spcPct val="115000"/>
              </a:lnSpc>
              <a:spcBef>
                <a:spcPts val="1600"/>
              </a:spcBef>
              <a:spcAft>
                <a:spcPts val="0"/>
              </a:spcAft>
              <a:buClr>
                <a:schemeClr val="dk1"/>
              </a:buClr>
              <a:buSzPts val="1400"/>
              <a:buNone/>
              <a:defRPr>
                <a:solidFill>
                  <a:schemeClr val="dk1"/>
                </a:solidFill>
              </a:defRPr>
            </a:lvl6pPr>
            <a:lvl7pPr lvl="6">
              <a:lnSpc>
                <a:spcPct val="115000"/>
              </a:lnSpc>
              <a:spcBef>
                <a:spcPts val="1600"/>
              </a:spcBef>
              <a:spcAft>
                <a:spcPts val="0"/>
              </a:spcAft>
              <a:buClr>
                <a:schemeClr val="dk1"/>
              </a:buClr>
              <a:buSzPts val="1400"/>
              <a:buNone/>
              <a:defRPr>
                <a:solidFill>
                  <a:schemeClr val="dk1"/>
                </a:solidFill>
              </a:defRPr>
            </a:lvl7pPr>
            <a:lvl8pPr lvl="7">
              <a:lnSpc>
                <a:spcPct val="115000"/>
              </a:lnSpc>
              <a:spcBef>
                <a:spcPts val="1600"/>
              </a:spcBef>
              <a:spcAft>
                <a:spcPts val="0"/>
              </a:spcAft>
              <a:buClr>
                <a:schemeClr val="dk1"/>
              </a:buClr>
              <a:buSzPts val="1400"/>
              <a:buNone/>
              <a:defRPr>
                <a:solidFill>
                  <a:schemeClr val="dk1"/>
                </a:solidFill>
              </a:defRPr>
            </a:lvl8pPr>
            <a:lvl9pPr lvl="8">
              <a:lnSpc>
                <a:spcPct val="115000"/>
              </a:lnSpc>
              <a:spcBef>
                <a:spcPts val="1600"/>
              </a:spcBef>
              <a:spcAft>
                <a:spcPts val="1600"/>
              </a:spcAft>
              <a:buClr>
                <a:schemeClr val="dk1"/>
              </a:buClr>
              <a:buSzPts val="1400"/>
              <a:buNone/>
              <a:defRPr>
                <a:solidFill>
                  <a:schemeClr val="dk1"/>
                </a:solidFill>
              </a:defRPr>
            </a:lvl9pPr>
          </a:lstStyle>
          <a:p/>
        </p:txBody>
      </p:sp>
      <p:pic>
        <p:nvPicPr>
          <p:cNvPr id="28" name="Google Shape;28;p7" title="TON_Monkeypng.png"/>
          <p:cNvPicPr preferRelativeResize="0"/>
          <p:nvPr/>
        </p:nvPicPr>
        <p:blipFill>
          <a:blip r:embed="rId3">
            <a:alphaModFix/>
          </a:blip>
          <a:stretch>
            <a:fillRect/>
          </a:stretch>
        </p:blipFill>
        <p:spPr>
          <a:xfrm>
            <a:off x="7637575" y="3527675"/>
            <a:ext cx="1331900" cy="14901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2">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8"/>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1pPr>
            <a:lvl2pPr lvl="1"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2pPr>
            <a:lvl3pPr lvl="2"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3pPr>
            <a:lvl4pPr lvl="3"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4pPr>
            <a:lvl5pPr lvl="4"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5pPr>
            <a:lvl6pPr lvl="5"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6pPr>
            <a:lvl7pPr lvl="6"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7pPr>
            <a:lvl8pPr lvl="7"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8pPr>
            <a:lvl9pPr lvl="8" algn="ctr">
              <a:spcBef>
                <a:spcPts val="0"/>
              </a:spcBef>
              <a:spcAft>
                <a:spcPts val="0"/>
              </a:spcAft>
              <a:buClr>
                <a:schemeClr val="dk1"/>
              </a:buClr>
              <a:buSzPts val="2600"/>
              <a:buFont typeface="Merriweather"/>
              <a:buNone/>
              <a:defRPr b="1" sz="2600">
                <a:solidFill>
                  <a:schemeClr val="dk1"/>
                </a:solidFill>
                <a:latin typeface="Merriweather"/>
                <a:ea typeface="Merriweather"/>
                <a:cs typeface="Merriweather"/>
                <a:sym typeface="Merriweather"/>
              </a:defRPr>
            </a:lvl9pPr>
          </a:lstStyle>
          <a:p/>
        </p:txBody>
      </p:sp>
      <p:pic>
        <p:nvPicPr>
          <p:cNvPr id="31" name="Google Shape;31;p8" title="TON_SharzadOnly.png"/>
          <p:cNvPicPr preferRelativeResize="0"/>
          <p:nvPr/>
        </p:nvPicPr>
        <p:blipFill rotWithShape="1">
          <a:blip r:embed="rId3">
            <a:alphaModFix/>
          </a:blip>
          <a:srcRect b="1661" l="0" r="0" t="0"/>
          <a:stretch/>
        </p:blipFill>
        <p:spPr>
          <a:xfrm flipH="1">
            <a:off x="7029671" y="3107200"/>
            <a:ext cx="2045526" cy="2036301"/>
          </a:xfrm>
          <a:prstGeom prst="rect">
            <a:avLst/>
          </a:prstGeom>
          <a:noFill/>
          <a:ln>
            <a:noFill/>
          </a:ln>
        </p:spPr>
      </p:pic>
      <p:sp>
        <p:nvSpPr>
          <p:cNvPr id="32" name="Google Shape;32;p8"/>
          <p:cNvSpPr txBox="1"/>
          <p:nvPr>
            <p:ph idx="1" type="body"/>
          </p:nvPr>
        </p:nvSpPr>
        <p:spPr>
          <a:xfrm>
            <a:off x="720000" y="1000075"/>
            <a:ext cx="7704000" cy="34164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Char char="●"/>
              <a:defRPr sz="1400">
                <a:solidFill>
                  <a:schemeClr val="dk1"/>
                </a:solidFill>
              </a:defRPr>
            </a:lvl1pPr>
            <a:lvl2pPr indent="-317500" lvl="1" marL="914400">
              <a:lnSpc>
                <a:spcPct val="115000"/>
              </a:lnSpc>
              <a:spcBef>
                <a:spcPts val="0"/>
              </a:spcBef>
              <a:spcAft>
                <a:spcPts val="0"/>
              </a:spcAft>
              <a:buClr>
                <a:schemeClr val="dk1"/>
              </a:buClr>
              <a:buSzPts val="1400"/>
              <a:buChar char="○"/>
              <a:defRPr>
                <a:solidFill>
                  <a:schemeClr val="dk1"/>
                </a:solidFill>
              </a:defRPr>
            </a:lvl2pPr>
            <a:lvl3pPr indent="-317500" lvl="2" marL="1371600">
              <a:lnSpc>
                <a:spcPct val="115000"/>
              </a:lnSpc>
              <a:spcBef>
                <a:spcPts val="0"/>
              </a:spcBef>
              <a:spcAft>
                <a:spcPts val="0"/>
              </a:spcAft>
              <a:buClr>
                <a:schemeClr val="dk1"/>
              </a:buClr>
              <a:buSzPts val="1400"/>
              <a:buChar char="■"/>
              <a:defRPr>
                <a:solidFill>
                  <a:schemeClr val="dk1"/>
                </a:solidFill>
              </a:defRPr>
            </a:lvl3pPr>
            <a:lvl4pPr indent="-317500" lvl="3" marL="1828800">
              <a:lnSpc>
                <a:spcPct val="115000"/>
              </a:lnSpc>
              <a:spcBef>
                <a:spcPts val="0"/>
              </a:spcBef>
              <a:spcAft>
                <a:spcPts val="0"/>
              </a:spcAft>
              <a:buClr>
                <a:schemeClr val="dk1"/>
              </a:buClr>
              <a:buSzPts val="1400"/>
              <a:buChar char="●"/>
              <a:defRPr>
                <a:solidFill>
                  <a:schemeClr val="dk1"/>
                </a:solidFill>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2_1">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9"/>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2300"/>
              <a:buFont typeface="Merriweather"/>
              <a:buNone/>
              <a:defRPr b="1" sz="3200">
                <a:solidFill>
                  <a:schemeClr val="dk1"/>
                </a:solidFill>
                <a:latin typeface="Merriweather"/>
                <a:ea typeface="Merriweather"/>
                <a:cs typeface="Merriweather"/>
                <a:sym typeface="Merriweather"/>
              </a:defRPr>
            </a:lvl1pPr>
            <a:lvl2pPr lvl="1"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2pPr>
            <a:lvl3pPr lvl="2"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3pPr>
            <a:lvl4pPr lvl="3"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4pPr>
            <a:lvl5pPr lvl="4"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5pPr>
            <a:lvl6pPr lvl="5"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6pPr>
            <a:lvl7pPr lvl="6"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7pPr>
            <a:lvl8pPr lvl="7"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8pPr>
            <a:lvl9pPr lvl="8" algn="ctr">
              <a:spcBef>
                <a:spcPts val="0"/>
              </a:spcBef>
              <a:spcAft>
                <a:spcPts val="0"/>
              </a:spcAft>
              <a:buClr>
                <a:schemeClr val="dk1"/>
              </a:buClr>
              <a:buSzPts val="3600"/>
              <a:buFont typeface="Merriweather"/>
              <a:buNone/>
              <a:defRPr b="1" sz="3600">
                <a:solidFill>
                  <a:schemeClr val="dk1"/>
                </a:solidFill>
                <a:latin typeface="Merriweather"/>
                <a:ea typeface="Merriweather"/>
                <a:cs typeface="Merriweather"/>
                <a:sym typeface="Merriweather"/>
              </a:defRPr>
            </a:lvl9pPr>
          </a:lstStyle>
          <a:p/>
        </p:txBody>
      </p:sp>
      <p:sp>
        <p:nvSpPr>
          <p:cNvPr id="35" name="Google Shape;35;p9"/>
          <p:cNvSpPr txBox="1"/>
          <p:nvPr>
            <p:ph idx="1" type="body"/>
          </p:nvPr>
        </p:nvSpPr>
        <p:spPr>
          <a:xfrm>
            <a:off x="720000" y="1000075"/>
            <a:ext cx="7704000" cy="34164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Char char="●"/>
              <a:defRPr sz="1400">
                <a:solidFill>
                  <a:schemeClr val="dk1"/>
                </a:solidFill>
              </a:defRPr>
            </a:lvl1pPr>
            <a:lvl2pPr indent="-317500" lvl="1" marL="914400">
              <a:lnSpc>
                <a:spcPct val="115000"/>
              </a:lnSpc>
              <a:spcBef>
                <a:spcPts val="0"/>
              </a:spcBef>
              <a:spcAft>
                <a:spcPts val="0"/>
              </a:spcAft>
              <a:buClr>
                <a:schemeClr val="dk1"/>
              </a:buClr>
              <a:buSzPts val="1400"/>
              <a:buChar char="○"/>
              <a:defRPr>
                <a:solidFill>
                  <a:schemeClr val="dk1"/>
                </a:solidFill>
              </a:defRPr>
            </a:lvl2pPr>
            <a:lvl3pPr indent="-317500" lvl="2" marL="1371600">
              <a:lnSpc>
                <a:spcPct val="115000"/>
              </a:lnSpc>
              <a:spcBef>
                <a:spcPts val="0"/>
              </a:spcBef>
              <a:spcAft>
                <a:spcPts val="0"/>
              </a:spcAft>
              <a:buClr>
                <a:schemeClr val="dk1"/>
              </a:buClr>
              <a:buSzPts val="1400"/>
              <a:buChar char="■"/>
              <a:defRPr>
                <a:solidFill>
                  <a:schemeClr val="dk1"/>
                </a:solidFill>
              </a:defRPr>
            </a:lvl3pPr>
            <a:lvl4pPr indent="-317500" lvl="3" marL="1828800">
              <a:lnSpc>
                <a:spcPct val="115000"/>
              </a:lnSpc>
              <a:spcBef>
                <a:spcPts val="0"/>
              </a:spcBef>
              <a:spcAft>
                <a:spcPts val="0"/>
              </a:spcAft>
              <a:buClr>
                <a:schemeClr val="dk1"/>
              </a:buClr>
              <a:buSzPts val="1400"/>
              <a:buChar char="●"/>
              <a:defRPr>
                <a:solidFill>
                  <a:schemeClr val="dk1"/>
                </a:solidFill>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p:cSld name="SECTION_TITLE_AND_DESCRIPTION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0"/>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lvl1pPr lvl="0" algn="ctr">
              <a:spcBef>
                <a:spcPts val="0"/>
              </a:spcBef>
              <a:spcAft>
                <a:spcPts val="0"/>
              </a:spcAft>
              <a:buSzPts val="2600"/>
              <a:buFont typeface="Merriweather"/>
              <a:buNone/>
              <a:defRPr b="1" sz="2600">
                <a:solidFill>
                  <a:schemeClr val="accent2"/>
                </a:solidFill>
                <a:latin typeface="Merriweather"/>
                <a:ea typeface="Merriweather"/>
                <a:cs typeface="Merriweather"/>
                <a:sym typeface="Merriweather"/>
              </a:defRPr>
            </a:lvl1pPr>
            <a:lvl2pPr lvl="1" algn="ctr">
              <a:spcBef>
                <a:spcPts val="0"/>
              </a:spcBef>
              <a:spcAft>
                <a:spcPts val="0"/>
              </a:spcAft>
              <a:buSzPts val="2600"/>
              <a:buFont typeface="Merriweather"/>
              <a:buNone/>
              <a:defRPr b="1" sz="2600">
                <a:latin typeface="Merriweather"/>
                <a:ea typeface="Merriweather"/>
                <a:cs typeface="Merriweather"/>
                <a:sym typeface="Merriweather"/>
              </a:defRPr>
            </a:lvl2pPr>
            <a:lvl3pPr lvl="2" algn="ctr">
              <a:spcBef>
                <a:spcPts val="0"/>
              </a:spcBef>
              <a:spcAft>
                <a:spcPts val="0"/>
              </a:spcAft>
              <a:buSzPts val="2600"/>
              <a:buFont typeface="Merriweather"/>
              <a:buNone/>
              <a:defRPr b="1" sz="2600">
                <a:latin typeface="Merriweather"/>
                <a:ea typeface="Merriweather"/>
                <a:cs typeface="Merriweather"/>
                <a:sym typeface="Merriweather"/>
              </a:defRPr>
            </a:lvl3pPr>
            <a:lvl4pPr lvl="3" algn="ctr">
              <a:spcBef>
                <a:spcPts val="0"/>
              </a:spcBef>
              <a:spcAft>
                <a:spcPts val="0"/>
              </a:spcAft>
              <a:buSzPts val="2600"/>
              <a:buFont typeface="Merriweather"/>
              <a:buNone/>
              <a:defRPr b="1" sz="2600">
                <a:latin typeface="Merriweather"/>
                <a:ea typeface="Merriweather"/>
                <a:cs typeface="Merriweather"/>
                <a:sym typeface="Merriweather"/>
              </a:defRPr>
            </a:lvl4pPr>
            <a:lvl5pPr lvl="4" algn="ctr">
              <a:spcBef>
                <a:spcPts val="0"/>
              </a:spcBef>
              <a:spcAft>
                <a:spcPts val="0"/>
              </a:spcAft>
              <a:buSzPts val="2600"/>
              <a:buFont typeface="Merriweather"/>
              <a:buNone/>
              <a:defRPr b="1" sz="2600">
                <a:latin typeface="Merriweather"/>
                <a:ea typeface="Merriweather"/>
                <a:cs typeface="Merriweather"/>
                <a:sym typeface="Merriweather"/>
              </a:defRPr>
            </a:lvl5pPr>
            <a:lvl6pPr lvl="5" algn="ctr">
              <a:spcBef>
                <a:spcPts val="0"/>
              </a:spcBef>
              <a:spcAft>
                <a:spcPts val="0"/>
              </a:spcAft>
              <a:buSzPts val="2600"/>
              <a:buFont typeface="Merriweather"/>
              <a:buNone/>
              <a:defRPr b="1" sz="2600">
                <a:latin typeface="Merriweather"/>
                <a:ea typeface="Merriweather"/>
                <a:cs typeface="Merriweather"/>
                <a:sym typeface="Merriweather"/>
              </a:defRPr>
            </a:lvl6pPr>
            <a:lvl7pPr lvl="6" algn="ctr">
              <a:spcBef>
                <a:spcPts val="0"/>
              </a:spcBef>
              <a:spcAft>
                <a:spcPts val="0"/>
              </a:spcAft>
              <a:buSzPts val="2600"/>
              <a:buFont typeface="Merriweather"/>
              <a:buNone/>
              <a:defRPr b="1" sz="2600">
                <a:latin typeface="Merriweather"/>
                <a:ea typeface="Merriweather"/>
                <a:cs typeface="Merriweather"/>
                <a:sym typeface="Merriweather"/>
              </a:defRPr>
            </a:lvl7pPr>
            <a:lvl8pPr lvl="7" algn="ctr">
              <a:spcBef>
                <a:spcPts val="0"/>
              </a:spcBef>
              <a:spcAft>
                <a:spcPts val="0"/>
              </a:spcAft>
              <a:buSzPts val="2600"/>
              <a:buFont typeface="Merriweather"/>
              <a:buNone/>
              <a:defRPr b="1" sz="2600">
                <a:latin typeface="Merriweather"/>
                <a:ea typeface="Merriweather"/>
                <a:cs typeface="Merriweather"/>
                <a:sym typeface="Merriweather"/>
              </a:defRPr>
            </a:lvl8pPr>
            <a:lvl9pPr lvl="8" algn="ctr">
              <a:spcBef>
                <a:spcPts val="0"/>
              </a:spcBef>
              <a:spcAft>
                <a:spcPts val="0"/>
              </a:spcAft>
              <a:buSzPts val="2600"/>
              <a:buFont typeface="Merriweather"/>
              <a:buNone/>
              <a:defRPr b="1" sz="2600">
                <a:latin typeface="Merriweather"/>
                <a:ea typeface="Merriweather"/>
                <a:cs typeface="Merriweather"/>
                <a:sym typeface="Merriweather"/>
              </a:defRPr>
            </a:lvl9pPr>
          </a:lstStyle>
          <a:p/>
        </p:txBody>
      </p:sp>
      <p:sp>
        <p:nvSpPr>
          <p:cNvPr id="38" name="Google Shape;38;p10"/>
          <p:cNvSpPr txBox="1"/>
          <p:nvPr>
            <p:ph idx="1" type="subTitle"/>
          </p:nvPr>
        </p:nvSpPr>
        <p:spPr>
          <a:xfrm>
            <a:off x="376700" y="2092025"/>
            <a:ext cx="8414100" cy="2568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accent2"/>
              </a:buClr>
              <a:buSzPts val="1800"/>
              <a:buNone/>
              <a:defRPr sz="1800">
                <a:solidFill>
                  <a:schemeClr val="accent2"/>
                </a:solidFill>
              </a:defRPr>
            </a:lvl1pPr>
            <a:lvl2pPr lvl="1">
              <a:lnSpc>
                <a:spcPct val="115000"/>
              </a:lnSpc>
              <a:spcBef>
                <a:spcPts val="0"/>
              </a:spcBef>
              <a:spcAft>
                <a:spcPts val="0"/>
              </a:spcAft>
              <a:buClr>
                <a:schemeClr val="accent2"/>
              </a:buClr>
              <a:buSzPts val="1800"/>
              <a:buNone/>
              <a:defRPr sz="1800">
                <a:solidFill>
                  <a:schemeClr val="accent2"/>
                </a:solidFill>
              </a:defRPr>
            </a:lvl2pPr>
            <a:lvl3pPr lvl="2">
              <a:lnSpc>
                <a:spcPct val="115000"/>
              </a:lnSpc>
              <a:spcBef>
                <a:spcPts val="0"/>
              </a:spcBef>
              <a:spcAft>
                <a:spcPts val="0"/>
              </a:spcAft>
              <a:buClr>
                <a:schemeClr val="accent2"/>
              </a:buClr>
              <a:buSzPts val="1800"/>
              <a:buNone/>
              <a:defRPr sz="1800">
                <a:solidFill>
                  <a:schemeClr val="accent2"/>
                </a:solidFill>
              </a:defRPr>
            </a:lvl3pPr>
            <a:lvl4pPr lvl="3">
              <a:lnSpc>
                <a:spcPct val="115000"/>
              </a:lnSpc>
              <a:spcBef>
                <a:spcPts val="0"/>
              </a:spcBef>
              <a:spcAft>
                <a:spcPts val="0"/>
              </a:spcAft>
              <a:buClr>
                <a:schemeClr val="accent2"/>
              </a:buClr>
              <a:buSzPts val="1800"/>
              <a:buNone/>
              <a:defRPr sz="1800">
                <a:solidFill>
                  <a:schemeClr val="accent2"/>
                </a:solidFill>
              </a:defRPr>
            </a:lvl4pPr>
            <a:lvl5pPr lvl="4">
              <a:lnSpc>
                <a:spcPct val="115000"/>
              </a:lnSpc>
              <a:spcBef>
                <a:spcPts val="0"/>
              </a:spcBef>
              <a:spcAft>
                <a:spcPts val="0"/>
              </a:spcAft>
              <a:buClr>
                <a:schemeClr val="accent2"/>
              </a:buClr>
              <a:buSzPts val="1800"/>
              <a:buNone/>
              <a:defRPr sz="1800">
                <a:solidFill>
                  <a:schemeClr val="accent2"/>
                </a:solidFill>
              </a:defRPr>
            </a:lvl5pPr>
            <a:lvl6pPr lvl="5">
              <a:lnSpc>
                <a:spcPct val="115000"/>
              </a:lnSpc>
              <a:spcBef>
                <a:spcPts val="0"/>
              </a:spcBef>
              <a:spcAft>
                <a:spcPts val="0"/>
              </a:spcAft>
              <a:buClr>
                <a:schemeClr val="accent2"/>
              </a:buClr>
              <a:buSzPts val="1800"/>
              <a:buNone/>
              <a:defRPr sz="1800">
                <a:solidFill>
                  <a:schemeClr val="accent2"/>
                </a:solidFill>
              </a:defRPr>
            </a:lvl6pPr>
            <a:lvl7pPr lvl="6">
              <a:lnSpc>
                <a:spcPct val="115000"/>
              </a:lnSpc>
              <a:spcBef>
                <a:spcPts val="0"/>
              </a:spcBef>
              <a:spcAft>
                <a:spcPts val="0"/>
              </a:spcAft>
              <a:buClr>
                <a:schemeClr val="accent2"/>
              </a:buClr>
              <a:buSzPts val="1800"/>
              <a:buNone/>
              <a:defRPr sz="1800">
                <a:solidFill>
                  <a:schemeClr val="accent2"/>
                </a:solidFill>
              </a:defRPr>
            </a:lvl7pPr>
            <a:lvl8pPr lvl="7">
              <a:lnSpc>
                <a:spcPct val="115000"/>
              </a:lnSpc>
              <a:spcBef>
                <a:spcPts val="0"/>
              </a:spcBef>
              <a:spcAft>
                <a:spcPts val="0"/>
              </a:spcAft>
              <a:buClr>
                <a:schemeClr val="accent2"/>
              </a:buClr>
              <a:buSzPts val="1800"/>
              <a:buNone/>
              <a:defRPr sz="1800">
                <a:solidFill>
                  <a:schemeClr val="accent2"/>
                </a:solidFill>
              </a:defRPr>
            </a:lvl8pPr>
            <a:lvl9pPr lvl="8">
              <a:lnSpc>
                <a:spcPct val="115000"/>
              </a:lnSpc>
              <a:spcBef>
                <a:spcPts val="0"/>
              </a:spcBef>
              <a:spcAft>
                <a:spcPts val="0"/>
              </a:spcAft>
              <a:buClr>
                <a:schemeClr val="accent2"/>
              </a:buClr>
              <a:buSzPts val="1800"/>
              <a:buNone/>
              <a:defRPr sz="1800">
                <a:solidFill>
                  <a:schemeClr val="accent2"/>
                </a:solidFill>
              </a:defRPr>
            </a:lvl9pPr>
          </a:lstStyle>
          <a:p/>
        </p:txBody>
      </p:sp>
      <p:sp>
        <p:nvSpPr>
          <p:cNvPr id="39" name="Google Shape;39;p10"/>
          <p:cNvSpPr txBox="1"/>
          <p:nvPr>
            <p:ph hasCustomPrompt="1" idx="2" type="title"/>
          </p:nvPr>
        </p:nvSpPr>
        <p:spPr>
          <a:xfrm>
            <a:off x="4228968" y="1180215"/>
            <a:ext cx="671700" cy="593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300"/>
              <a:buNone/>
              <a:defRPr sz="2300">
                <a:solidFill>
                  <a:schemeClr val="lt1"/>
                </a:solidFill>
              </a:defRPr>
            </a:lvl1pPr>
            <a:lvl2pPr lvl="1" algn="ctr">
              <a:spcBef>
                <a:spcPts val="0"/>
              </a:spcBef>
              <a:spcAft>
                <a:spcPts val="0"/>
              </a:spcAft>
              <a:buClr>
                <a:schemeClr val="lt1"/>
              </a:buClr>
              <a:buSzPts val="2300"/>
              <a:buNone/>
              <a:defRPr sz="2300">
                <a:solidFill>
                  <a:schemeClr val="lt1"/>
                </a:solidFill>
              </a:defRPr>
            </a:lvl2pPr>
            <a:lvl3pPr lvl="2" algn="ctr">
              <a:spcBef>
                <a:spcPts val="0"/>
              </a:spcBef>
              <a:spcAft>
                <a:spcPts val="0"/>
              </a:spcAft>
              <a:buClr>
                <a:schemeClr val="lt1"/>
              </a:buClr>
              <a:buSzPts val="2300"/>
              <a:buNone/>
              <a:defRPr sz="2300">
                <a:solidFill>
                  <a:schemeClr val="lt1"/>
                </a:solidFill>
              </a:defRPr>
            </a:lvl3pPr>
            <a:lvl4pPr lvl="3" algn="ctr">
              <a:spcBef>
                <a:spcPts val="0"/>
              </a:spcBef>
              <a:spcAft>
                <a:spcPts val="0"/>
              </a:spcAft>
              <a:buClr>
                <a:schemeClr val="lt1"/>
              </a:buClr>
              <a:buSzPts val="2300"/>
              <a:buNone/>
              <a:defRPr sz="2300">
                <a:solidFill>
                  <a:schemeClr val="lt1"/>
                </a:solidFill>
              </a:defRPr>
            </a:lvl4pPr>
            <a:lvl5pPr lvl="4" algn="ctr">
              <a:spcBef>
                <a:spcPts val="0"/>
              </a:spcBef>
              <a:spcAft>
                <a:spcPts val="0"/>
              </a:spcAft>
              <a:buClr>
                <a:schemeClr val="lt1"/>
              </a:buClr>
              <a:buSzPts val="2300"/>
              <a:buNone/>
              <a:defRPr sz="2300">
                <a:solidFill>
                  <a:schemeClr val="lt1"/>
                </a:solidFill>
              </a:defRPr>
            </a:lvl5pPr>
            <a:lvl6pPr lvl="5" algn="ctr">
              <a:spcBef>
                <a:spcPts val="0"/>
              </a:spcBef>
              <a:spcAft>
                <a:spcPts val="0"/>
              </a:spcAft>
              <a:buClr>
                <a:schemeClr val="lt1"/>
              </a:buClr>
              <a:buSzPts val="2300"/>
              <a:buNone/>
              <a:defRPr sz="2300">
                <a:solidFill>
                  <a:schemeClr val="lt1"/>
                </a:solidFill>
              </a:defRPr>
            </a:lvl6pPr>
            <a:lvl7pPr lvl="6" algn="ctr">
              <a:spcBef>
                <a:spcPts val="0"/>
              </a:spcBef>
              <a:spcAft>
                <a:spcPts val="0"/>
              </a:spcAft>
              <a:buClr>
                <a:schemeClr val="lt1"/>
              </a:buClr>
              <a:buSzPts val="2300"/>
              <a:buNone/>
              <a:defRPr sz="2300">
                <a:solidFill>
                  <a:schemeClr val="lt1"/>
                </a:solidFill>
              </a:defRPr>
            </a:lvl7pPr>
            <a:lvl8pPr lvl="7" algn="ctr">
              <a:spcBef>
                <a:spcPts val="0"/>
              </a:spcBef>
              <a:spcAft>
                <a:spcPts val="0"/>
              </a:spcAft>
              <a:buClr>
                <a:schemeClr val="lt1"/>
              </a:buClr>
              <a:buSzPts val="2300"/>
              <a:buNone/>
              <a:defRPr sz="2300">
                <a:solidFill>
                  <a:schemeClr val="lt1"/>
                </a:solidFill>
              </a:defRPr>
            </a:lvl8pPr>
            <a:lvl9pPr lvl="8" algn="ctr">
              <a:spcBef>
                <a:spcPts val="0"/>
              </a:spcBef>
              <a:spcAft>
                <a:spcPts val="0"/>
              </a:spcAft>
              <a:buClr>
                <a:schemeClr val="lt1"/>
              </a:buClr>
              <a:buSzPts val="2300"/>
              <a:buNone/>
              <a:defRPr sz="2300">
                <a:solidFill>
                  <a:schemeClr val="lt1"/>
                </a:solidFill>
              </a:defRPr>
            </a:lvl9pPr>
          </a:lstStyle>
          <a:p>
            <a:r>
              <a:t>xx%</a:t>
            </a:r>
          </a:p>
        </p:txBody>
      </p:sp>
      <p:sp>
        <p:nvSpPr>
          <p:cNvPr id="40" name="Google Shape;40;p10"/>
          <p:cNvSpPr/>
          <p:nvPr/>
        </p:nvSpPr>
        <p:spPr>
          <a:xfrm>
            <a:off x="4302038" y="1171637"/>
            <a:ext cx="539914" cy="584719"/>
          </a:xfrm>
          <a:custGeom>
            <a:rect b="b" l="l" r="r" t="t"/>
            <a:pathLst>
              <a:path extrusionOk="0" h="69218" w="63914">
                <a:moveTo>
                  <a:pt x="31961" y="355"/>
                </a:moveTo>
                <a:cubicBezTo>
                  <a:pt x="32875" y="1318"/>
                  <a:pt x="34421" y="2608"/>
                  <a:pt x="36685" y="3499"/>
                </a:cubicBezTo>
                <a:cubicBezTo>
                  <a:pt x="38035" y="4034"/>
                  <a:pt x="38629" y="5449"/>
                  <a:pt x="38748" y="5971"/>
                </a:cubicBezTo>
                <a:lnTo>
                  <a:pt x="38748" y="7535"/>
                </a:lnTo>
                <a:cubicBezTo>
                  <a:pt x="38748" y="7576"/>
                  <a:pt x="38772" y="7617"/>
                  <a:pt x="38801" y="7647"/>
                </a:cubicBezTo>
                <a:cubicBezTo>
                  <a:pt x="38830" y="7667"/>
                  <a:pt x="38869" y="7679"/>
                  <a:pt x="38904" y="7679"/>
                </a:cubicBezTo>
                <a:cubicBezTo>
                  <a:pt x="38912" y="7679"/>
                  <a:pt x="38919" y="7678"/>
                  <a:pt x="38926" y="7677"/>
                </a:cubicBezTo>
                <a:lnTo>
                  <a:pt x="40341" y="7362"/>
                </a:lnTo>
                <a:cubicBezTo>
                  <a:pt x="40965" y="7223"/>
                  <a:pt x="41584" y="7156"/>
                  <a:pt x="42189" y="7156"/>
                </a:cubicBezTo>
                <a:cubicBezTo>
                  <a:pt x="46520" y="7156"/>
                  <a:pt x="50191" y="10546"/>
                  <a:pt x="50546" y="14864"/>
                </a:cubicBezTo>
                <a:lnTo>
                  <a:pt x="50635" y="15898"/>
                </a:lnTo>
                <a:cubicBezTo>
                  <a:pt x="50640" y="15975"/>
                  <a:pt x="50700" y="16028"/>
                  <a:pt x="50777" y="16034"/>
                </a:cubicBezTo>
                <a:lnTo>
                  <a:pt x="51811" y="16063"/>
                </a:lnTo>
                <a:cubicBezTo>
                  <a:pt x="56400" y="16189"/>
                  <a:pt x="59997" y="19874"/>
                  <a:pt x="59997" y="24463"/>
                </a:cubicBezTo>
                <a:cubicBezTo>
                  <a:pt x="59997" y="25134"/>
                  <a:pt x="59901" y="25835"/>
                  <a:pt x="59723" y="26542"/>
                </a:cubicBezTo>
                <a:lnTo>
                  <a:pt x="59533" y="27297"/>
                </a:lnTo>
                <a:cubicBezTo>
                  <a:pt x="59514" y="27351"/>
                  <a:pt x="59539" y="27417"/>
                  <a:pt x="59586" y="27452"/>
                </a:cubicBezTo>
                <a:lnTo>
                  <a:pt x="60211" y="27916"/>
                </a:lnTo>
                <a:cubicBezTo>
                  <a:pt x="62380" y="29521"/>
                  <a:pt x="63621" y="31981"/>
                  <a:pt x="63621" y="34667"/>
                </a:cubicBezTo>
                <a:cubicBezTo>
                  <a:pt x="63621" y="37336"/>
                  <a:pt x="62386" y="39791"/>
                  <a:pt x="60233" y="41402"/>
                </a:cubicBezTo>
                <a:lnTo>
                  <a:pt x="59616" y="41860"/>
                </a:lnTo>
                <a:cubicBezTo>
                  <a:pt x="59569" y="41895"/>
                  <a:pt x="59550" y="41954"/>
                  <a:pt x="59563" y="42014"/>
                </a:cubicBezTo>
                <a:lnTo>
                  <a:pt x="59747" y="42757"/>
                </a:lnTo>
                <a:cubicBezTo>
                  <a:pt x="59912" y="43435"/>
                  <a:pt x="59997" y="44106"/>
                  <a:pt x="59997" y="44754"/>
                </a:cubicBezTo>
                <a:cubicBezTo>
                  <a:pt x="59997" y="49081"/>
                  <a:pt x="56751" y="52682"/>
                  <a:pt x="52448" y="53122"/>
                </a:cubicBezTo>
                <a:lnTo>
                  <a:pt x="52020" y="53164"/>
                </a:lnTo>
                <a:cubicBezTo>
                  <a:pt x="51984" y="53170"/>
                  <a:pt x="51954" y="53182"/>
                  <a:pt x="51931" y="53212"/>
                </a:cubicBezTo>
                <a:lnTo>
                  <a:pt x="51633" y="53527"/>
                </a:lnTo>
                <a:cubicBezTo>
                  <a:pt x="51348" y="53824"/>
                  <a:pt x="51087" y="54092"/>
                  <a:pt x="50832" y="54341"/>
                </a:cubicBezTo>
                <a:lnTo>
                  <a:pt x="50563" y="54608"/>
                </a:lnTo>
                <a:cubicBezTo>
                  <a:pt x="50541" y="54627"/>
                  <a:pt x="50522" y="54655"/>
                  <a:pt x="50516" y="54685"/>
                </a:cubicBezTo>
                <a:lnTo>
                  <a:pt x="50456" y="55060"/>
                </a:lnTo>
                <a:cubicBezTo>
                  <a:pt x="49767" y="59113"/>
                  <a:pt x="46284" y="62061"/>
                  <a:pt x="42171" y="62061"/>
                </a:cubicBezTo>
                <a:cubicBezTo>
                  <a:pt x="41571" y="62061"/>
                  <a:pt x="40953" y="61990"/>
                  <a:pt x="40341" y="61853"/>
                </a:cubicBezTo>
                <a:lnTo>
                  <a:pt x="38926" y="61538"/>
                </a:lnTo>
                <a:cubicBezTo>
                  <a:pt x="38916" y="61535"/>
                  <a:pt x="38904" y="61534"/>
                  <a:pt x="38893" y="61534"/>
                </a:cubicBezTo>
                <a:cubicBezTo>
                  <a:pt x="38861" y="61534"/>
                  <a:pt x="38827" y="61546"/>
                  <a:pt x="38801" y="61568"/>
                </a:cubicBezTo>
                <a:cubicBezTo>
                  <a:pt x="38772" y="61592"/>
                  <a:pt x="38748" y="61633"/>
                  <a:pt x="38748" y="61681"/>
                </a:cubicBezTo>
                <a:lnTo>
                  <a:pt x="38748" y="63244"/>
                </a:lnTo>
                <a:cubicBezTo>
                  <a:pt x="38629" y="63767"/>
                  <a:pt x="38035" y="65175"/>
                  <a:pt x="36685" y="65710"/>
                </a:cubicBezTo>
                <a:cubicBezTo>
                  <a:pt x="34421" y="66609"/>
                  <a:pt x="32875" y="67893"/>
                  <a:pt x="31961" y="68856"/>
                </a:cubicBezTo>
                <a:cubicBezTo>
                  <a:pt x="31039" y="67893"/>
                  <a:pt x="29500" y="66609"/>
                  <a:pt x="27235" y="65710"/>
                </a:cubicBezTo>
                <a:cubicBezTo>
                  <a:pt x="25880" y="65182"/>
                  <a:pt x="25292" y="63762"/>
                  <a:pt x="25166" y="63244"/>
                </a:cubicBezTo>
                <a:lnTo>
                  <a:pt x="25166" y="61681"/>
                </a:lnTo>
                <a:cubicBezTo>
                  <a:pt x="25166" y="61633"/>
                  <a:pt x="25149" y="61592"/>
                  <a:pt x="25114" y="61568"/>
                </a:cubicBezTo>
                <a:cubicBezTo>
                  <a:pt x="25087" y="61546"/>
                  <a:pt x="25057" y="61534"/>
                  <a:pt x="25026" y="61534"/>
                </a:cubicBezTo>
                <a:cubicBezTo>
                  <a:pt x="25015" y="61534"/>
                  <a:pt x="25004" y="61535"/>
                  <a:pt x="24994" y="61538"/>
                </a:cubicBezTo>
                <a:lnTo>
                  <a:pt x="23580" y="61853"/>
                </a:lnTo>
                <a:cubicBezTo>
                  <a:pt x="22961" y="61990"/>
                  <a:pt x="22343" y="62061"/>
                  <a:pt x="21743" y="62061"/>
                </a:cubicBezTo>
                <a:cubicBezTo>
                  <a:pt x="17630" y="62061"/>
                  <a:pt x="14147" y="59113"/>
                  <a:pt x="13464" y="55060"/>
                </a:cubicBezTo>
                <a:lnTo>
                  <a:pt x="13398" y="54685"/>
                </a:lnTo>
                <a:cubicBezTo>
                  <a:pt x="13392" y="54655"/>
                  <a:pt x="13381" y="54627"/>
                  <a:pt x="13357" y="54608"/>
                </a:cubicBezTo>
                <a:lnTo>
                  <a:pt x="13088" y="54341"/>
                </a:lnTo>
                <a:cubicBezTo>
                  <a:pt x="12833" y="54092"/>
                  <a:pt x="12572" y="53824"/>
                  <a:pt x="12287" y="53527"/>
                </a:cubicBezTo>
                <a:lnTo>
                  <a:pt x="11990" y="53212"/>
                </a:lnTo>
                <a:cubicBezTo>
                  <a:pt x="11966" y="53182"/>
                  <a:pt x="11930" y="53170"/>
                  <a:pt x="11900" y="53164"/>
                </a:cubicBezTo>
                <a:lnTo>
                  <a:pt x="11467" y="53122"/>
                </a:lnTo>
                <a:cubicBezTo>
                  <a:pt x="7169" y="52682"/>
                  <a:pt x="3923" y="49081"/>
                  <a:pt x="3923" y="44754"/>
                </a:cubicBezTo>
                <a:cubicBezTo>
                  <a:pt x="3923" y="44106"/>
                  <a:pt x="4007" y="43435"/>
                  <a:pt x="4173" y="42757"/>
                </a:cubicBezTo>
                <a:lnTo>
                  <a:pt x="4351" y="42014"/>
                </a:lnTo>
                <a:cubicBezTo>
                  <a:pt x="4370" y="41954"/>
                  <a:pt x="4346" y="41895"/>
                  <a:pt x="4298" y="41860"/>
                </a:cubicBezTo>
                <a:lnTo>
                  <a:pt x="3687" y="41402"/>
                </a:lnTo>
                <a:cubicBezTo>
                  <a:pt x="1528" y="39791"/>
                  <a:pt x="293" y="37336"/>
                  <a:pt x="293" y="34667"/>
                </a:cubicBezTo>
                <a:cubicBezTo>
                  <a:pt x="293" y="31981"/>
                  <a:pt x="1541" y="29521"/>
                  <a:pt x="3709" y="27916"/>
                </a:cubicBezTo>
                <a:lnTo>
                  <a:pt x="4334" y="27452"/>
                </a:lnTo>
                <a:cubicBezTo>
                  <a:pt x="4381" y="27417"/>
                  <a:pt x="4400" y="27351"/>
                  <a:pt x="4387" y="27297"/>
                </a:cubicBezTo>
                <a:lnTo>
                  <a:pt x="4197" y="26542"/>
                </a:lnTo>
                <a:cubicBezTo>
                  <a:pt x="4013" y="25835"/>
                  <a:pt x="3923" y="25134"/>
                  <a:pt x="3923" y="24463"/>
                </a:cubicBezTo>
                <a:cubicBezTo>
                  <a:pt x="3923" y="19874"/>
                  <a:pt x="7514" y="16189"/>
                  <a:pt x="12103" y="16063"/>
                </a:cubicBezTo>
                <a:lnTo>
                  <a:pt x="13143" y="16034"/>
                </a:lnTo>
                <a:cubicBezTo>
                  <a:pt x="13214" y="16028"/>
                  <a:pt x="13280" y="15975"/>
                  <a:pt x="13285" y="15898"/>
                </a:cubicBezTo>
                <a:lnTo>
                  <a:pt x="13368" y="14864"/>
                </a:lnTo>
                <a:cubicBezTo>
                  <a:pt x="13728" y="10546"/>
                  <a:pt x="17396" y="7156"/>
                  <a:pt x="21730" y="7156"/>
                </a:cubicBezTo>
                <a:cubicBezTo>
                  <a:pt x="22336" y="7156"/>
                  <a:pt x="22955" y="7223"/>
                  <a:pt x="23580" y="7362"/>
                </a:cubicBezTo>
                <a:lnTo>
                  <a:pt x="24994" y="7677"/>
                </a:lnTo>
                <a:cubicBezTo>
                  <a:pt x="25001" y="7678"/>
                  <a:pt x="25008" y="7679"/>
                  <a:pt x="25015" y="7679"/>
                </a:cubicBezTo>
                <a:cubicBezTo>
                  <a:pt x="25050" y="7679"/>
                  <a:pt x="25084" y="7667"/>
                  <a:pt x="25114" y="7647"/>
                </a:cubicBezTo>
                <a:cubicBezTo>
                  <a:pt x="25149" y="7617"/>
                  <a:pt x="25166" y="7576"/>
                  <a:pt x="25166" y="7535"/>
                </a:cubicBezTo>
                <a:lnTo>
                  <a:pt x="25166" y="5971"/>
                </a:lnTo>
                <a:cubicBezTo>
                  <a:pt x="25292" y="5449"/>
                  <a:pt x="25880" y="4034"/>
                  <a:pt x="27235" y="3499"/>
                </a:cubicBezTo>
                <a:cubicBezTo>
                  <a:pt x="29500" y="2608"/>
                  <a:pt x="31039" y="1318"/>
                  <a:pt x="31961" y="355"/>
                </a:cubicBezTo>
                <a:close/>
                <a:moveTo>
                  <a:pt x="31960" y="1"/>
                </a:moveTo>
                <a:cubicBezTo>
                  <a:pt x="31920" y="1"/>
                  <a:pt x="31880" y="16"/>
                  <a:pt x="31854" y="46"/>
                </a:cubicBezTo>
                <a:cubicBezTo>
                  <a:pt x="30968" y="997"/>
                  <a:pt x="29434" y="2317"/>
                  <a:pt x="27128" y="3225"/>
                </a:cubicBezTo>
                <a:cubicBezTo>
                  <a:pt x="25641" y="3814"/>
                  <a:pt x="24999" y="5371"/>
                  <a:pt x="24881" y="5924"/>
                </a:cubicBezTo>
                <a:cubicBezTo>
                  <a:pt x="24875" y="5930"/>
                  <a:pt x="24875" y="5941"/>
                  <a:pt x="24875" y="5954"/>
                </a:cubicBezTo>
                <a:lnTo>
                  <a:pt x="24875" y="7351"/>
                </a:lnTo>
                <a:lnTo>
                  <a:pt x="23644" y="7077"/>
                </a:lnTo>
                <a:cubicBezTo>
                  <a:pt x="23002" y="6934"/>
                  <a:pt x="22368" y="6863"/>
                  <a:pt x="21743" y="6863"/>
                </a:cubicBezTo>
                <a:cubicBezTo>
                  <a:pt x="17255" y="6863"/>
                  <a:pt x="13445" y="10363"/>
                  <a:pt x="13077" y="14840"/>
                </a:cubicBezTo>
                <a:lnTo>
                  <a:pt x="13000" y="15743"/>
                </a:lnTo>
                <a:lnTo>
                  <a:pt x="12097" y="15767"/>
                </a:lnTo>
                <a:cubicBezTo>
                  <a:pt x="7347" y="15898"/>
                  <a:pt x="3632" y="19714"/>
                  <a:pt x="3632" y="24463"/>
                </a:cubicBezTo>
                <a:cubicBezTo>
                  <a:pt x="3632" y="25157"/>
                  <a:pt x="3728" y="25883"/>
                  <a:pt x="3912" y="26614"/>
                </a:cubicBezTo>
                <a:lnTo>
                  <a:pt x="4079" y="27274"/>
                </a:lnTo>
                <a:lnTo>
                  <a:pt x="3531" y="27678"/>
                </a:lnTo>
                <a:cubicBezTo>
                  <a:pt x="1291" y="29342"/>
                  <a:pt x="1" y="31892"/>
                  <a:pt x="1" y="34667"/>
                </a:cubicBezTo>
                <a:cubicBezTo>
                  <a:pt x="1" y="37431"/>
                  <a:pt x="1279" y="39970"/>
                  <a:pt x="3508" y="41633"/>
                </a:cubicBezTo>
                <a:lnTo>
                  <a:pt x="4049" y="42038"/>
                </a:lnTo>
                <a:lnTo>
                  <a:pt x="3888" y="42686"/>
                </a:lnTo>
                <a:cubicBezTo>
                  <a:pt x="3716" y="43393"/>
                  <a:pt x="3632" y="44082"/>
                  <a:pt x="3632" y="44754"/>
                </a:cubicBezTo>
                <a:cubicBezTo>
                  <a:pt x="3632" y="49235"/>
                  <a:pt x="6985" y="52956"/>
                  <a:pt x="11437" y="53407"/>
                </a:cubicBezTo>
                <a:lnTo>
                  <a:pt x="11812" y="53450"/>
                </a:lnTo>
                <a:lnTo>
                  <a:pt x="12073" y="53722"/>
                </a:lnTo>
                <a:cubicBezTo>
                  <a:pt x="12358" y="54026"/>
                  <a:pt x="12625" y="54299"/>
                  <a:pt x="12882" y="54548"/>
                </a:cubicBezTo>
                <a:lnTo>
                  <a:pt x="13118" y="54781"/>
                </a:lnTo>
                <a:lnTo>
                  <a:pt x="13173" y="55107"/>
                </a:lnTo>
                <a:cubicBezTo>
                  <a:pt x="13886" y="59304"/>
                  <a:pt x="17488" y="62352"/>
                  <a:pt x="21743" y="62352"/>
                </a:cubicBezTo>
                <a:cubicBezTo>
                  <a:pt x="22368" y="62352"/>
                  <a:pt x="23002" y="62281"/>
                  <a:pt x="23644" y="62138"/>
                </a:cubicBezTo>
                <a:lnTo>
                  <a:pt x="24875" y="61859"/>
                </a:lnTo>
                <a:lnTo>
                  <a:pt x="24875" y="63262"/>
                </a:lnTo>
                <a:cubicBezTo>
                  <a:pt x="24875" y="63268"/>
                  <a:pt x="24875" y="63280"/>
                  <a:pt x="24881" y="63292"/>
                </a:cubicBezTo>
                <a:cubicBezTo>
                  <a:pt x="24999" y="63839"/>
                  <a:pt x="25641" y="65402"/>
                  <a:pt x="27128" y="65984"/>
                </a:cubicBezTo>
                <a:cubicBezTo>
                  <a:pt x="29434" y="66894"/>
                  <a:pt x="30968" y="68219"/>
                  <a:pt x="31854" y="69169"/>
                </a:cubicBezTo>
                <a:cubicBezTo>
                  <a:pt x="31877" y="69199"/>
                  <a:pt x="31918" y="69218"/>
                  <a:pt x="31961" y="69218"/>
                </a:cubicBezTo>
                <a:cubicBezTo>
                  <a:pt x="32002" y="69218"/>
                  <a:pt x="32038" y="69199"/>
                  <a:pt x="32068" y="69169"/>
                </a:cubicBezTo>
                <a:cubicBezTo>
                  <a:pt x="32946" y="68219"/>
                  <a:pt x="34486" y="66894"/>
                  <a:pt x="36792" y="65984"/>
                </a:cubicBezTo>
                <a:cubicBezTo>
                  <a:pt x="38273" y="65396"/>
                  <a:pt x="38915" y="63844"/>
                  <a:pt x="39039" y="63292"/>
                </a:cubicBezTo>
                <a:lnTo>
                  <a:pt x="39039" y="63262"/>
                </a:lnTo>
                <a:lnTo>
                  <a:pt x="39039" y="61859"/>
                </a:lnTo>
                <a:lnTo>
                  <a:pt x="40276" y="62138"/>
                </a:lnTo>
                <a:cubicBezTo>
                  <a:pt x="40912" y="62281"/>
                  <a:pt x="41554" y="62352"/>
                  <a:pt x="42171" y="62352"/>
                </a:cubicBezTo>
                <a:cubicBezTo>
                  <a:pt x="46427" y="62352"/>
                  <a:pt x="50034" y="59304"/>
                  <a:pt x="50742" y="55107"/>
                </a:cubicBezTo>
                <a:lnTo>
                  <a:pt x="50802" y="54781"/>
                </a:lnTo>
                <a:lnTo>
                  <a:pt x="51033" y="54548"/>
                </a:lnTo>
                <a:cubicBezTo>
                  <a:pt x="51295" y="54299"/>
                  <a:pt x="51562" y="54026"/>
                  <a:pt x="51841" y="53722"/>
                </a:cubicBezTo>
                <a:lnTo>
                  <a:pt x="52102" y="53450"/>
                </a:lnTo>
                <a:lnTo>
                  <a:pt x="52478" y="53407"/>
                </a:lnTo>
                <a:cubicBezTo>
                  <a:pt x="56930" y="52956"/>
                  <a:pt x="60288" y="49235"/>
                  <a:pt x="60288" y="44754"/>
                </a:cubicBezTo>
                <a:cubicBezTo>
                  <a:pt x="60288" y="44082"/>
                  <a:pt x="60198" y="43386"/>
                  <a:pt x="60032" y="42686"/>
                </a:cubicBezTo>
                <a:lnTo>
                  <a:pt x="59871" y="42038"/>
                </a:lnTo>
                <a:lnTo>
                  <a:pt x="60406" y="41633"/>
                </a:lnTo>
                <a:cubicBezTo>
                  <a:pt x="62636" y="39970"/>
                  <a:pt x="63914" y="37431"/>
                  <a:pt x="63914" y="34667"/>
                </a:cubicBezTo>
                <a:cubicBezTo>
                  <a:pt x="63914" y="31892"/>
                  <a:pt x="62630" y="29342"/>
                  <a:pt x="60383" y="27678"/>
                </a:cubicBezTo>
                <a:lnTo>
                  <a:pt x="59835" y="27274"/>
                </a:lnTo>
                <a:lnTo>
                  <a:pt x="60008" y="26614"/>
                </a:lnTo>
                <a:cubicBezTo>
                  <a:pt x="60192" y="25883"/>
                  <a:pt x="60288" y="25157"/>
                  <a:pt x="60288" y="24463"/>
                </a:cubicBezTo>
                <a:cubicBezTo>
                  <a:pt x="60288" y="19714"/>
                  <a:pt x="56567" y="15898"/>
                  <a:pt x="51824" y="15767"/>
                </a:cubicBezTo>
                <a:lnTo>
                  <a:pt x="50914" y="15743"/>
                </a:lnTo>
                <a:lnTo>
                  <a:pt x="50837" y="14840"/>
                </a:lnTo>
                <a:cubicBezTo>
                  <a:pt x="50469" y="10363"/>
                  <a:pt x="46665" y="6863"/>
                  <a:pt x="42171" y="6863"/>
                </a:cubicBezTo>
                <a:cubicBezTo>
                  <a:pt x="41554" y="6863"/>
                  <a:pt x="40912" y="6934"/>
                  <a:pt x="40276" y="7077"/>
                </a:cubicBezTo>
                <a:lnTo>
                  <a:pt x="39039" y="7351"/>
                </a:lnTo>
                <a:lnTo>
                  <a:pt x="39039" y="5954"/>
                </a:lnTo>
                <a:lnTo>
                  <a:pt x="39039" y="5924"/>
                </a:lnTo>
                <a:cubicBezTo>
                  <a:pt x="38915" y="5371"/>
                  <a:pt x="38273" y="3814"/>
                  <a:pt x="36792" y="3225"/>
                </a:cubicBezTo>
                <a:cubicBezTo>
                  <a:pt x="34486" y="2317"/>
                  <a:pt x="32946" y="997"/>
                  <a:pt x="32068" y="46"/>
                </a:cubicBezTo>
                <a:cubicBezTo>
                  <a:pt x="32041" y="16"/>
                  <a:pt x="32000" y="1"/>
                  <a:pt x="31960" y="1"/>
                </a:cubicBezTo>
                <a:close/>
              </a:path>
            </a:pathLst>
          </a:custGeom>
          <a:solidFill>
            <a:schemeClr val="lt1"/>
          </a:solidFill>
          <a:ln cap="flat" cmpd="sng" w="19050">
            <a:solidFill>
              <a:schemeClr val="lt1"/>
            </a:solidFill>
            <a:prstDash val="solid"/>
            <a:round/>
            <a:headEnd len="sm" w="sm" type="none"/>
            <a:tailEnd len="sm" w="sm" type="none"/>
          </a:ln>
        </p:spPr>
        <p:txBody>
          <a:bodyPr anchorCtr="0" anchor="ctr" bIns="61425" lIns="61425" spcFirstLastPara="1" rIns="61425" wrap="square" tIns="61425">
            <a:noAutofit/>
          </a:bodyPr>
          <a:lstStyle/>
          <a:p>
            <a:pPr indent="0" lvl="0" marL="0" rtl="0" algn="l">
              <a:spcBef>
                <a:spcPts val="0"/>
              </a:spcBef>
              <a:spcAft>
                <a:spcPts val="0"/>
              </a:spcAft>
              <a:buNone/>
            </a:pPr>
            <a:r>
              <a:t/>
            </a:r>
            <a:endParaRPr sz="940"/>
          </a:p>
        </p:txBody>
      </p:sp>
      <p:pic>
        <p:nvPicPr>
          <p:cNvPr id="41" name="Google Shape;41;p10" title="TON_ManMonkey.png"/>
          <p:cNvPicPr preferRelativeResize="0"/>
          <p:nvPr/>
        </p:nvPicPr>
        <p:blipFill rotWithShape="1">
          <a:blip r:embed="rId3">
            <a:alphaModFix/>
          </a:blip>
          <a:srcRect b="8466" l="0" r="0" t="0"/>
          <a:stretch/>
        </p:blipFill>
        <p:spPr>
          <a:xfrm>
            <a:off x="7139250" y="2718200"/>
            <a:ext cx="1821575" cy="242529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1pPr>
            <a:lvl2pPr lvl="1"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2pPr>
            <a:lvl3pPr lvl="2"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3pPr>
            <a:lvl4pPr lvl="3"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4pPr>
            <a:lvl5pPr lvl="4"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5pPr>
            <a:lvl6pPr lvl="5"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6pPr>
            <a:lvl7pPr lvl="6"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7pPr>
            <a:lvl8pPr lvl="7"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8pPr>
            <a:lvl9pPr lvl="8" rtl="0">
              <a:spcBef>
                <a:spcPts val="0"/>
              </a:spcBef>
              <a:spcAft>
                <a:spcPts val="0"/>
              </a:spcAft>
              <a:buClr>
                <a:schemeClr val="accent2"/>
              </a:buClr>
              <a:buSzPts val="3300"/>
              <a:buFont typeface="Merriweather SemiBold"/>
              <a:buNone/>
              <a:defRPr sz="3300">
                <a:solidFill>
                  <a:schemeClr val="accent2"/>
                </a:solidFill>
                <a:latin typeface="Merriweather SemiBold"/>
                <a:ea typeface="Merriweather SemiBold"/>
                <a:cs typeface="Merriweather SemiBold"/>
                <a:sym typeface="Merriweather SemiBo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accent1"/>
              </a:buClr>
              <a:buSzPts val="1400"/>
              <a:buFont typeface="Manrope"/>
              <a:buChar char="●"/>
              <a:defRPr>
                <a:solidFill>
                  <a:schemeClr val="accent1"/>
                </a:solidFill>
                <a:latin typeface="Manrope"/>
                <a:ea typeface="Manrope"/>
                <a:cs typeface="Manrope"/>
                <a:sym typeface="Manrope"/>
              </a:defRPr>
            </a:lvl1pPr>
            <a:lvl2pPr indent="-317500" lvl="1" marL="9144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2pPr>
            <a:lvl3pPr indent="-317500" lvl="2" marL="13716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3pPr>
            <a:lvl4pPr indent="-317500" lvl="3" marL="18288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4pPr>
            <a:lvl5pPr indent="-317500" lvl="4" marL="22860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5pPr>
            <a:lvl6pPr indent="-317500" lvl="5" marL="27432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6pPr>
            <a:lvl7pPr indent="-317500" lvl="6" marL="32004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7pPr>
            <a:lvl8pPr indent="-317500" lvl="7" marL="3657600">
              <a:lnSpc>
                <a:spcPct val="115000"/>
              </a:lnSpc>
              <a:spcBef>
                <a:spcPts val="1600"/>
              </a:spcBef>
              <a:spcAft>
                <a:spcPts val="0"/>
              </a:spcAft>
              <a:buClr>
                <a:schemeClr val="accent1"/>
              </a:buClr>
              <a:buSzPts val="1400"/>
              <a:buFont typeface="Manrope"/>
              <a:buChar char="○"/>
              <a:defRPr>
                <a:solidFill>
                  <a:schemeClr val="accent1"/>
                </a:solidFill>
                <a:latin typeface="Manrope"/>
                <a:ea typeface="Manrope"/>
                <a:cs typeface="Manrope"/>
                <a:sym typeface="Manrope"/>
              </a:defRPr>
            </a:lvl8pPr>
            <a:lvl9pPr indent="-317500" lvl="8" marL="4114800">
              <a:lnSpc>
                <a:spcPct val="115000"/>
              </a:lnSpc>
              <a:spcBef>
                <a:spcPts val="1600"/>
              </a:spcBef>
              <a:spcAft>
                <a:spcPts val="1600"/>
              </a:spcAft>
              <a:buClr>
                <a:schemeClr val="accent1"/>
              </a:buClr>
              <a:buSzPts val="1400"/>
              <a:buFont typeface="Manrope"/>
              <a:buChar char="■"/>
              <a:defRPr>
                <a:solidFill>
                  <a:schemeClr val="accent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39">
          <p15:clr>
            <a:srgbClr val="EA4335"/>
          </p15:clr>
        </p15:guide>
        <p15:guide id="2" orient="horz" pos="2901">
          <p15:clr>
            <a:srgbClr val="EA4335"/>
          </p15:clr>
        </p15:guide>
        <p15:guide id="3" pos="449">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 name="Shape 55"/>
        <p:cNvGrpSpPr/>
        <p:nvPr/>
      </p:nvGrpSpPr>
      <p:grpSpPr>
        <a:xfrm>
          <a:off x="0" y="0"/>
          <a:ext cx="0" cy="0"/>
          <a:chOff x="0" y="0"/>
          <a:chExt cx="0" cy="0"/>
        </a:xfrm>
      </p:grpSpPr>
      <p:sp>
        <p:nvSpPr>
          <p:cNvPr id="56" name="Google Shape;56;p14"/>
          <p:cNvSpPr txBox="1"/>
          <p:nvPr>
            <p:ph type="ctrTitle"/>
          </p:nvPr>
        </p:nvSpPr>
        <p:spPr>
          <a:xfrm>
            <a:off x="1877550" y="1623125"/>
            <a:ext cx="5389200" cy="151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rPr>
              <a:t>1001 Nights</a:t>
            </a:r>
            <a:endParaRPr>
              <a:solidFill>
                <a:schemeClr val="lt2"/>
              </a:solidFill>
            </a:endParaRPr>
          </a:p>
        </p:txBody>
      </p:sp>
      <p:sp>
        <p:nvSpPr>
          <p:cNvPr id="57" name="Google Shape;57;p14"/>
          <p:cNvSpPr txBox="1"/>
          <p:nvPr>
            <p:ph idx="1" type="subTitle"/>
          </p:nvPr>
        </p:nvSpPr>
        <p:spPr>
          <a:xfrm>
            <a:off x="1795350" y="3139325"/>
            <a:ext cx="5553300" cy="409500"/>
          </a:xfrm>
          <a:prstGeom prst="rect">
            <a:avLst/>
          </a:prstGeom>
          <a:solidFill>
            <a:schemeClr val="lt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Discussion and Activity Slide Template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3"/>
          <p:cNvSpPr txBox="1"/>
          <p:nvPr>
            <p:ph type="title"/>
          </p:nvPr>
        </p:nvSpPr>
        <p:spPr>
          <a:xfrm>
            <a:off x="712600" y="1861375"/>
            <a:ext cx="4197900" cy="142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Watch Episode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4"/>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Post-Viewing Discussion</a:t>
            </a:r>
            <a:endParaRPr/>
          </a:p>
        </p:txBody>
      </p:sp>
      <p:sp>
        <p:nvSpPr>
          <p:cNvPr id="113" name="Google Shape;113;p24"/>
          <p:cNvSpPr txBox="1"/>
          <p:nvPr>
            <p:ph idx="1" type="subTitle"/>
          </p:nvPr>
        </p:nvSpPr>
        <p:spPr>
          <a:xfrm>
            <a:off x="376700" y="2092025"/>
            <a:ext cx="8414100" cy="256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Example question: </a:t>
            </a:r>
            <a:endParaRPr sz="2200"/>
          </a:p>
          <a:p>
            <a:pPr indent="0" lvl="0" marL="0" rtl="0" algn="l">
              <a:spcBef>
                <a:spcPts val="0"/>
              </a:spcBef>
              <a:spcAft>
                <a:spcPts val="0"/>
              </a:spcAft>
              <a:buNone/>
            </a:pPr>
            <a:r>
              <a:rPr lang="en" sz="2200"/>
              <a:t>Was it right or wrong for the person do do what they did?</a:t>
            </a:r>
            <a:endParaRPr sz="2200"/>
          </a:p>
        </p:txBody>
      </p:sp>
      <p:sp>
        <p:nvSpPr>
          <p:cNvPr id="114" name="Google Shape;114;p24"/>
          <p:cNvSpPr txBox="1"/>
          <p:nvPr>
            <p:ph idx="2" type="title"/>
          </p:nvPr>
        </p:nvSpPr>
        <p:spPr>
          <a:xfrm>
            <a:off x="4228968" y="1180215"/>
            <a:ext cx="671700" cy="5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5"/>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Post-Viewing Discussion</a:t>
            </a:r>
            <a:endParaRPr/>
          </a:p>
        </p:txBody>
      </p:sp>
      <p:sp>
        <p:nvSpPr>
          <p:cNvPr id="120" name="Google Shape;120;p25"/>
          <p:cNvSpPr txBox="1"/>
          <p:nvPr>
            <p:ph idx="1" type="subTitle"/>
          </p:nvPr>
        </p:nvSpPr>
        <p:spPr>
          <a:xfrm>
            <a:off x="376700" y="2092025"/>
            <a:ext cx="8414100" cy="256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Example question:</a:t>
            </a:r>
            <a:endParaRPr sz="2200"/>
          </a:p>
          <a:p>
            <a:pPr indent="0" lvl="0" marL="0" rtl="0" algn="l">
              <a:spcBef>
                <a:spcPts val="0"/>
              </a:spcBef>
              <a:spcAft>
                <a:spcPts val="0"/>
              </a:spcAft>
              <a:buNone/>
            </a:pPr>
            <a:r>
              <a:rPr lang="en" sz="2200"/>
              <a:t>What are some consequences of those actions?</a:t>
            </a:r>
            <a:endParaRPr sz="2200"/>
          </a:p>
        </p:txBody>
      </p:sp>
      <p:sp>
        <p:nvSpPr>
          <p:cNvPr id="121" name="Google Shape;121;p25"/>
          <p:cNvSpPr txBox="1"/>
          <p:nvPr>
            <p:ph idx="2" type="title"/>
          </p:nvPr>
        </p:nvSpPr>
        <p:spPr>
          <a:xfrm>
            <a:off x="4228968" y="1180215"/>
            <a:ext cx="671700" cy="5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6"/>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Post-Viewing Discussion</a:t>
            </a:r>
            <a:endParaRPr/>
          </a:p>
        </p:txBody>
      </p:sp>
      <p:sp>
        <p:nvSpPr>
          <p:cNvPr id="127" name="Google Shape;127;p26"/>
          <p:cNvSpPr txBox="1"/>
          <p:nvPr>
            <p:ph idx="2" type="title"/>
          </p:nvPr>
        </p:nvSpPr>
        <p:spPr>
          <a:xfrm>
            <a:off x="4228968" y="1180215"/>
            <a:ext cx="671700" cy="5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28" name="Google Shape;128;p26"/>
          <p:cNvSpPr txBox="1"/>
          <p:nvPr>
            <p:ph idx="1" type="subTitle"/>
          </p:nvPr>
        </p:nvSpPr>
        <p:spPr>
          <a:xfrm>
            <a:off x="376700" y="2092025"/>
            <a:ext cx="8414100" cy="256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Discussion question…</a:t>
            </a:r>
            <a:endParaRPr sz="2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7"/>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Post-Viewing Discussion</a:t>
            </a:r>
            <a:endParaRPr/>
          </a:p>
        </p:txBody>
      </p:sp>
      <p:sp>
        <p:nvSpPr>
          <p:cNvPr id="134" name="Google Shape;134;p27"/>
          <p:cNvSpPr txBox="1"/>
          <p:nvPr>
            <p:ph idx="2" type="title"/>
          </p:nvPr>
        </p:nvSpPr>
        <p:spPr>
          <a:xfrm>
            <a:off x="4228968" y="1180215"/>
            <a:ext cx="671700" cy="5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35" name="Google Shape;135;p27"/>
          <p:cNvSpPr txBox="1"/>
          <p:nvPr>
            <p:ph idx="1" type="subTitle"/>
          </p:nvPr>
        </p:nvSpPr>
        <p:spPr>
          <a:xfrm>
            <a:off x="376700" y="2092025"/>
            <a:ext cx="8414100" cy="256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Discussion question…</a:t>
            </a:r>
            <a:endParaRPr sz="2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8"/>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Take Home Activity</a:t>
            </a:r>
            <a:endParaRPr/>
          </a:p>
        </p:txBody>
      </p:sp>
      <p:sp>
        <p:nvSpPr>
          <p:cNvPr id="141" name="Google Shape;141;p28"/>
          <p:cNvSpPr txBox="1"/>
          <p:nvPr>
            <p:ph idx="1" type="body"/>
          </p:nvPr>
        </p:nvSpPr>
        <p:spPr>
          <a:xfrm>
            <a:off x="720000" y="1000075"/>
            <a:ext cx="7704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Suggested Note to Send Home</a:t>
            </a:r>
            <a:endParaRPr b="1"/>
          </a:p>
          <a:p>
            <a:pPr indent="0" lvl="0" marL="0" rtl="0" algn="l">
              <a:spcBef>
                <a:spcPts val="1000"/>
              </a:spcBef>
              <a:spcAft>
                <a:spcPts val="0"/>
              </a:spcAft>
              <a:buNone/>
            </a:pPr>
            <a:r>
              <a:rPr b="1" lang="en"/>
              <a:t>Subject:</a:t>
            </a:r>
            <a:r>
              <a:rPr lang="en"/>
              <a:t> Today’s </a:t>
            </a:r>
            <a:r>
              <a:rPr i="1" lang="en"/>
              <a:t>1001 Nights</a:t>
            </a:r>
            <a:r>
              <a:rPr lang="en"/>
              <a:t> Social and Emotional Learning</a:t>
            </a:r>
            <a:endParaRPr/>
          </a:p>
          <a:p>
            <a:pPr indent="0" lvl="0" marL="0" rtl="0" algn="l">
              <a:spcBef>
                <a:spcPts val="1000"/>
              </a:spcBef>
              <a:spcAft>
                <a:spcPts val="0"/>
              </a:spcAft>
              <a:buNone/>
            </a:pPr>
            <a:r>
              <a:rPr b="1" lang="en"/>
              <a:t>Message:</a:t>
            </a:r>
            <a:endParaRPr b="1"/>
          </a:p>
          <a:p>
            <a:pPr indent="0" lvl="0" marL="0" rtl="0" algn="l">
              <a:spcBef>
                <a:spcPts val="0"/>
              </a:spcBef>
              <a:spcAft>
                <a:spcPts val="0"/>
              </a:spcAft>
              <a:buNone/>
            </a:pPr>
            <a:r>
              <a:rPr lang="en"/>
              <a:t>This week, students watched an episode of </a:t>
            </a:r>
            <a:r>
              <a:rPr i="1" lang="en"/>
              <a:t>1001 Nights</a:t>
            </a:r>
            <a:r>
              <a:rPr lang="en"/>
              <a:t> focused on [skill/theme].</a:t>
            </a:r>
            <a:endParaRPr/>
          </a:p>
          <a:p>
            <a:pPr indent="0" lvl="0" marL="0" rtl="0" algn="l">
              <a:spcBef>
                <a:spcPts val="0"/>
              </a:spcBef>
              <a:spcAft>
                <a:spcPts val="0"/>
              </a:spcAft>
              <a:buNone/>
            </a:pPr>
            <a:r>
              <a:rPr lang="en"/>
              <a:t>Together, we talked about [big idea] and practiced this skill through [brief activity description].</a:t>
            </a:r>
            <a:endParaRPr/>
          </a:p>
          <a:p>
            <a:pPr indent="0" lvl="0" marL="0" rtl="0" algn="l">
              <a:spcBef>
                <a:spcPts val="1000"/>
              </a:spcBef>
              <a:spcAft>
                <a:spcPts val="0"/>
              </a:spcAft>
              <a:buNone/>
            </a:pPr>
            <a:r>
              <a:rPr b="1" lang="en"/>
              <a:t>At home, you might invite a short conversation by asking:</a:t>
            </a:r>
            <a:endParaRPr b="1"/>
          </a:p>
          <a:p>
            <a:pPr indent="-317500" lvl="0" marL="457200" rtl="0" algn="l">
              <a:spcBef>
                <a:spcPts val="0"/>
              </a:spcBef>
              <a:spcAft>
                <a:spcPts val="0"/>
              </a:spcAft>
              <a:buSzPts val="1400"/>
              <a:buChar char="●"/>
            </a:pPr>
            <a:r>
              <a:rPr lang="en"/>
              <a:t>“What do you remember from the </a:t>
            </a:r>
            <a:r>
              <a:rPr i="1" lang="en"/>
              <a:t>1001 Nights</a:t>
            </a:r>
            <a:r>
              <a:rPr lang="en"/>
              <a:t> episode you watched today?”</a:t>
            </a:r>
            <a:endParaRPr/>
          </a:p>
          <a:p>
            <a:pPr indent="-317500" lvl="0" marL="457200" rtl="0" algn="l">
              <a:spcBef>
                <a:spcPts val="0"/>
              </a:spcBef>
              <a:spcAft>
                <a:spcPts val="0"/>
              </a:spcAft>
              <a:buSzPts val="1400"/>
              <a:buChar char="●"/>
            </a:pPr>
            <a:r>
              <a:rPr lang="en"/>
              <a:t>“What choice did a character have to make?”</a:t>
            </a:r>
            <a:endParaRPr/>
          </a:p>
          <a:p>
            <a:pPr indent="-317500" lvl="0" marL="457200" rtl="0" algn="l">
              <a:spcBef>
                <a:spcPts val="0"/>
              </a:spcBef>
              <a:spcAft>
                <a:spcPts val="0"/>
              </a:spcAft>
              <a:buSzPts val="1400"/>
              <a:buChar char="●"/>
            </a:pPr>
            <a:r>
              <a:rPr lang="en"/>
              <a:t>“What did you practice in class today?”</a:t>
            </a:r>
            <a:endParaRPr/>
          </a:p>
          <a:p>
            <a:pPr indent="-317500" lvl="0" marL="457200" rtl="0" algn="l">
              <a:spcBef>
                <a:spcPts val="0"/>
              </a:spcBef>
              <a:spcAft>
                <a:spcPts val="0"/>
              </a:spcAft>
              <a:buSzPts val="1400"/>
              <a:buChar char="●"/>
            </a:pPr>
            <a:r>
              <a:rPr lang="en"/>
              <a:t>Thank you for partnering with us in supporting your child’s social and emotional learning.</a:t>
            </a:r>
            <a:endParaRPr/>
          </a:p>
          <a:p>
            <a:pPr indent="0" lvl="0" marL="0" rtl="0" algn="l">
              <a:spcBef>
                <a:spcPts val="0"/>
              </a:spcBef>
              <a:spcAft>
                <a:spcPts val="10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9"/>
          <p:cNvSpPr txBox="1"/>
          <p:nvPr>
            <p:ph type="ctrTitle"/>
          </p:nvPr>
        </p:nvSpPr>
        <p:spPr>
          <a:xfrm>
            <a:off x="1877550" y="1623125"/>
            <a:ext cx="5389200" cy="1516200"/>
          </a:xfrm>
          <a:prstGeom prst="rect">
            <a:avLst/>
          </a:prstGeom>
        </p:spPr>
        <p:txBody>
          <a:bodyPr anchorCtr="0" anchor="ctr" bIns="91425" lIns="91425" spcFirstLastPara="1" rIns="91425" wrap="square" tIns="91425">
            <a:noAutofit/>
          </a:bodyPr>
          <a:lstStyle/>
          <a:p>
            <a:pPr indent="-444500" lvl="0" marL="457200" rtl="0" algn="ctr">
              <a:spcBef>
                <a:spcPts val="0"/>
              </a:spcBef>
              <a:spcAft>
                <a:spcPts val="0"/>
              </a:spcAft>
              <a:buClr>
                <a:schemeClr val="lt2"/>
              </a:buClr>
              <a:buSzPts val="3400"/>
              <a:buChar char="-"/>
            </a:pPr>
            <a:r>
              <a:rPr lang="en" sz="3000">
                <a:solidFill>
                  <a:schemeClr val="lt2"/>
                </a:solidFill>
              </a:rPr>
              <a:t>End of lesson -</a:t>
            </a:r>
            <a:endParaRPr sz="3000">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 name="Shape 61"/>
        <p:cNvGrpSpPr/>
        <p:nvPr/>
      </p:nvGrpSpPr>
      <p:grpSpPr>
        <a:xfrm>
          <a:off x="0" y="0"/>
          <a:ext cx="0" cy="0"/>
          <a:chOff x="0" y="0"/>
          <a:chExt cx="0" cy="0"/>
        </a:xfrm>
      </p:grpSpPr>
      <p:sp>
        <p:nvSpPr>
          <p:cNvPr id="62" name="Google Shape;62;p15"/>
          <p:cNvSpPr txBox="1"/>
          <p:nvPr>
            <p:ph idx="4294967295" type="title"/>
          </p:nvPr>
        </p:nvSpPr>
        <p:spPr>
          <a:xfrm>
            <a:off x="416500" y="2300877"/>
            <a:ext cx="6558600" cy="7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Teacher Reference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 name="Shape 66"/>
        <p:cNvGrpSpPr/>
        <p:nvPr/>
      </p:nvGrpSpPr>
      <p:grpSpPr>
        <a:xfrm>
          <a:off x="0" y="0"/>
          <a:ext cx="0" cy="0"/>
          <a:chOff x="0" y="0"/>
          <a:chExt cx="0" cy="0"/>
        </a:xfrm>
      </p:grpSpPr>
      <p:sp>
        <p:nvSpPr>
          <p:cNvPr id="67" name="Google Shape;67;p16"/>
          <p:cNvSpPr txBox="1"/>
          <p:nvPr>
            <p:ph idx="4294967295" type="body"/>
          </p:nvPr>
        </p:nvSpPr>
        <p:spPr>
          <a:xfrm>
            <a:off x="450150" y="992575"/>
            <a:ext cx="7981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Each </a:t>
            </a:r>
            <a:r>
              <a:rPr i="1" lang="en">
                <a:solidFill>
                  <a:schemeClr val="dk1"/>
                </a:solidFill>
              </a:rPr>
              <a:t>1001 Nights</a:t>
            </a:r>
            <a:r>
              <a:rPr lang="en">
                <a:solidFill>
                  <a:schemeClr val="dk1"/>
                </a:solidFill>
              </a:rPr>
              <a:t> episode presents two connected storylines that introduce students to key ideas related to emotions, relationships, choices, and community. This Episode Discussion and Activity Guide supports students in exploring the ideas in the episode, considering different perspectives, and applying the learning in their classroom community.</a:t>
            </a:r>
            <a:endParaRPr>
              <a:solidFill>
                <a:schemeClr val="dk1"/>
              </a:solidFill>
            </a:endParaRPr>
          </a:p>
          <a:p>
            <a:pPr indent="0" lvl="0" marL="0" rtl="0" algn="l">
              <a:spcBef>
                <a:spcPts val="1200"/>
              </a:spcBef>
              <a:spcAft>
                <a:spcPts val="0"/>
              </a:spcAft>
              <a:buNone/>
            </a:pPr>
            <a:r>
              <a:rPr b="1" lang="en">
                <a:solidFill>
                  <a:schemeClr val="dk1"/>
                </a:solidFill>
              </a:rPr>
              <a:t>How to Use This Lesson Builder:</a:t>
            </a:r>
            <a:endParaRPr b="1">
              <a:solidFill>
                <a:schemeClr val="dk1"/>
              </a:solidFill>
            </a:endParaRPr>
          </a:p>
          <a:p>
            <a:pPr indent="-317500" lvl="0" marL="457200" rtl="0" algn="l">
              <a:spcBef>
                <a:spcPts val="1200"/>
              </a:spcBef>
              <a:spcAft>
                <a:spcPts val="0"/>
              </a:spcAft>
              <a:buClr>
                <a:schemeClr val="dk1"/>
              </a:buClr>
              <a:buSzPts val="1400"/>
              <a:buFont typeface="Manrope"/>
              <a:buChar char="●"/>
            </a:pPr>
            <a:r>
              <a:rPr lang="en">
                <a:solidFill>
                  <a:schemeClr val="dk1"/>
                </a:solidFill>
              </a:rPr>
              <a:t>Select your 1001 Nights episode from the</a:t>
            </a:r>
            <a:r>
              <a:rPr b="1" lang="en">
                <a:solidFill>
                  <a:schemeClr val="dk1"/>
                </a:solidFill>
              </a:rPr>
              <a:t> Master Episode Deck.</a:t>
            </a:r>
            <a:endParaRPr b="1">
              <a:solidFill>
                <a:schemeClr val="dk1"/>
              </a:solidFill>
            </a:endParaRPr>
          </a:p>
          <a:p>
            <a:pPr indent="-317500" lvl="0" marL="457200" rtl="0" algn="l">
              <a:spcBef>
                <a:spcPts val="1200"/>
              </a:spcBef>
              <a:spcAft>
                <a:spcPts val="0"/>
              </a:spcAft>
              <a:buClr>
                <a:schemeClr val="dk1"/>
              </a:buClr>
              <a:buSzPts val="1400"/>
              <a:buFont typeface="Manrope"/>
              <a:buChar char="●"/>
            </a:pPr>
            <a:r>
              <a:rPr lang="en">
                <a:solidFill>
                  <a:schemeClr val="dk1"/>
                </a:solidFill>
              </a:rPr>
              <a:t>Copy the Title Slide for your episode.</a:t>
            </a:r>
            <a:endParaRPr>
              <a:solidFill>
                <a:schemeClr val="dk1"/>
              </a:solidFill>
            </a:endParaRPr>
          </a:p>
          <a:p>
            <a:pPr indent="-317500" lvl="0" marL="457200" rtl="0" algn="l">
              <a:spcBef>
                <a:spcPts val="1200"/>
              </a:spcBef>
              <a:spcAft>
                <a:spcPts val="0"/>
              </a:spcAft>
              <a:buClr>
                <a:schemeClr val="dk1"/>
              </a:buClr>
              <a:buSzPts val="1400"/>
              <a:buFont typeface="Manrope"/>
              <a:buChar char="●"/>
            </a:pPr>
            <a:r>
              <a:rPr lang="en">
                <a:solidFill>
                  <a:schemeClr val="dk1"/>
                </a:solidFill>
              </a:rPr>
              <a:t>Review the </a:t>
            </a:r>
            <a:r>
              <a:rPr b="1" lang="en">
                <a:solidFill>
                  <a:schemeClr val="dk1"/>
                </a:solidFill>
              </a:rPr>
              <a:t>Story Summary &amp; Learning Objectives</a:t>
            </a:r>
            <a:r>
              <a:rPr lang="en">
                <a:solidFill>
                  <a:schemeClr val="dk1"/>
                </a:solidFill>
              </a:rPr>
              <a:t>.</a:t>
            </a:r>
            <a:endParaRPr>
              <a:solidFill>
                <a:schemeClr val="dk1"/>
              </a:solidFill>
            </a:endParaRPr>
          </a:p>
          <a:p>
            <a:pPr indent="-317500" lvl="0" marL="457200" rtl="0" algn="l">
              <a:spcBef>
                <a:spcPts val="1200"/>
              </a:spcBef>
              <a:spcAft>
                <a:spcPts val="0"/>
              </a:spcAft>
              <a:buClr>
                <a:schemeClr val="dk1"/>
              </a:buClr>
              <a:buSzPts val="1400"/>
              <a:buFont typeface="Manrope"/>
              <a:buChar char="●"/>
            </a:pPr>
            <a:r>
              <a:rPr lang="en">
                <a:solidFill>
                  <a:schemeClr val="dk1"/>
                </a:solidFill>
              </a:rPr>
              <a:t>Use the following slides to build a lesson that helps learners engage with the episode and practice the related SEL and Citizenship skills.</a:t>
            </a:r>
            <a:endParaRPr>
              <a:solidFill>
                <a:schemeClr val="dk1"/>
              </a:solidFill>
            </a:endParaRPr>
          </a:p>
          <a:p>
            <a:pPr indent="0" lvl="0" marL="457200" rtl="0" algn="l">
              <a:spcBef>
                <a:spcPts val="1200"/>
              </a:spcBef>
              <a:spcAft>
                <a:spcPts val="1200"/>
              </a:spcAft>
              <a:buNone/>
            </a:pPr>
            <a:r>
              <a:t/>
            </a:r>
            <a:endParaRPr>
              <a:solidFill>
                <a:schemeClr val="dk1"/>
              </a:solidFill>
            </a:endParaRPr>
          </a:p>
        </p:txBody>
      </p:sp>
      <p:sp>
        <p:nvSpPr>
          <p:cNvPr id="68" name="Google Shape;68;p16"/>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t>Teacher Guidance</a:t>
            </a: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 name="Shape 72"/>
        <p:cNvGrpSpPr/>
        <p:nvPr/>
      </p:nvGrpSpPr>
      <p:grpSpPr>
        <a:xfrm>
          <a:off x="0" y="0"/>
          <a:ext cx="0" cy="0"/>
          <a:chOff x="0" y="0"/>
          <a:chExt cx="0" cy="0"/>
        </a:xfrm>
      </p:grpSpPr>
      <p:sp>
        <p:nvSpPr>
          <p:cNvPr id="73" name="Google Shape;73;p17"/>
          <p:cNvSpPr txBox="1"/>
          <p:nvPr>
            <p:ph idx="4294967295" type="body"/>
          </p:nvPr>
        </p:nvSpPr>
        <p:spPr>
          <a:xfrm>
            <a:off x="425650" y="997100"/>
            <a:ext cx="80058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dk1"/>
                </a:solidFill>
              </a:rPr>
              <a:t>You will create:</a:t>
            </a:r>
            <a:endParaRPr b="1">
              <a:solidFill>
                <a:schemeClr val="dk1"/>
              </a:solidFill>
            </a:endParaRPr>
          </a:p>
          <a:p>
            <a:pPr indent="0" lvl="0" marL="0" rtl="0" algn="l">
              <a:lnSpc>
                <a:spcPct val="100000"/>
              </a:lnSpc>
              <a:spcBef>
                <a:spcPts val="1600"/>
              </a:spcBef>
              <a:spcAft>
                <a:spcPts val="0"/>
              </a:spcAft>
              <a:buNone/>
            </a:pPr>
            <a:r>
              <a:rPr b="1" lang="en">
                <a:solidFill>
                  <a:schemeClr val="dk1"/>
                </a:solidFill>
              </a:rPr>
              <a:t>A preview discussion</a:t>
            </a:r>
            <a:r>
              <a:rPr lang="en">
                <a:solidFill>
                  <a:schemeClr val="dk1"/>
                </a:solidFill>
              </a:rPr>
              <a:t> </a:t>
            </a:r>
            <a:r>
              <a:rPr i="1" lang="en">
                <a:solidFill>
                  <a:schemeClr val="dk1"/>
                </a:solidFill>
              </a:rPr>
              <a:t>(to activate prior knowledge, surface learners’ experiences, and prepare them to engage with the episode)</a:t>
            </a:r>
            <a:endParaRPr i="1">
              <a:solidFill>
                <a:schemeClr val="dk1"/>
              </a:solidFill>
            </a:endParaRPr>
          </a:p>
          <a:p>
            <a:pPr indent="0" lvl="0" marL="0" rtl="0" algn="l">
              <a:lnSpc>
                <a:spcPct val="100000"/>
              </a:lnSpc>
              <a:spcBef>
                <a:spcPts val="1600"/>
              </a:spcBef>
              <a:spcAft>
                <a:spcPts val="0"/>
              </a:spcAft>
              <a:buNone/>
            </a:pPr>
            <a:r>
              <a:rPr b="1" lang="en">
                <a:solidFill>
                  <a:schemeClr val="dk1"/>
                </a:solidFill>
              </a:rPr>
              <a:t>A post-viewing discussion</a:t>
            </a:r>
            <a:r>
              <a:rPr lang="en">
                <a:solidFill>
                  <a:schemeClr val="dk1"/>
                </a:solidFill>
              </a:rPr>
              <a:t> </a:t>
            </a:r>
            <a:r>
              <a:rPr i="1" lang="en">
                <a:solidFill>
                  <a:schemeClr val="dk1"/>
                </a:solidFill>
              </a:rPr>
              <a:t>(to deepen shared understanding of the skills in the episode, check for comprehension, and help learners apply the ideas to real situations)</a:t>
            </a:r>
            <a:endParaRPr i="1">
              <a:solidFill>
                <a:schemeClr val="dk1"/>
              </a:solidFill>
            </a:endParaRPr>
          </a:p>
          <a:p>
            <a:pPr indent="0" lvl="0" marL="0" rtl="0" algn="l">
              <a:lnSpc>
                <a:spcPct val="100000"/>
              </a:lnSpc>
              <a:spcBef>
                <a:spcPts val="1600"/>
              </a:spcBef>
              <a:spcAft>
                <a:spcPts val="0"/>
              </a:spcAft>
              <a:buNone/>
            </a:pPr>
            <a:r>
              <a:rPr b="1" lang="en">
                <a:solidFill>
                  <a:schemeClr val="dk1"/>
                </a:solidFill>
              </a:rPr>
              <a:t>A hands-on activity</a:t>
            </a:r>
            <a:r>
              <a:rPr lang="en">
                <a:solidFill>
                  <a:schemeClr val="dk1"/>
                </a:solidFill>
              </a:rPr>
              <a:t> </a:t>
            </a:r>
            <a:r>
              <a:rPr i="1" lang="en">
                <a:solidFill>
                  <a:schemeClr val="dk1"/>
                </a:solidFill>
              </a:rPr>
              <a:t>(to embody the learning through action and transfer the episode’s themes into learners’ daily lives and relationships)</a:t>
            </a:r>
            <a:endParaRPr i="1">
              <a:solidFill>
                <a:schemeClr val="dk1"/>
              </a:solidFill>
            </a:endParaRPr>
          </a:p>
          <a:p>
            <a:pPr indent="0" lvl="0" marL="0" rtl="0" algn="l">
              <a:lnSpc>
                <a:spcPct val="100000"/>
              </a:lnSpc>
              <a:spcBef>
                <a:spcPts val="1600"/>
              </a:spcBef>
              <a:spcAft>
                <a:spcPts val="0"/>
              </a:spcAft>
              <a:buNone/>
            </a:pPr>
            <a:r>
              <a:rPr b="1" lang="en">
                <a:solidFill>
                  <a:schemeClr val="dk1"/>
                </a:solidFill>
              </a:rPr>
              <a:t>A reflection &amp; home connection</a:t>
            </a:r>
            <a:r>
              <a:rPr lang="en">
                <a:solidFill>
                  <a:schemeClr val="dk1"/>
                </a:solidFill>
              </a:rPr>
              <a:t> </a:t>
            </a:r>
            <a:r>
              <a:rPr i="1" lang="en">
                <a:solidFill>
                  <a:schemeClr val="dk1"/>
                </a:solidFill>
              </a:rPr>
              <a:t>(to reinforce the learning, support personal meaning-making, and extend the skills into the home environment)</a:t>
            </a:r>
            <a:endParaRPr i="1">
              <a:solidFill>
                <a:schemeClr val="dk1"/>
              </a:solidFill>
            </a:endParaRPr>
          </a:p>
          <a:p>
            <a:pPr indent="0" lvl="0" marL="0" rtl="0" algn="l">
              <a:lnSpc>
                <a:spcPct val="100000"/>
              </a:lnSpc>
              <a:spcBef>
                <a:spcPts val="1600"/>
              </a:spcBef>
              <a:spcAft>
                <a:spcPts val="0"/>
              </a:spcAft>
              <a:buNone/>
            </a:pPr>
            <a:r>
              <a:t/>
            </a:r>
            <a:endParaRPr>
              <a:solidFill>
                <a:schemeClr val="dk1"/>
              </a:solidFill>
            </a:endParaRPr>
          </a:p>
          <a:p>
            <a:pPr indent="0" lvl="0" marL="0" rtl="0" algn="l">
              <a:lnSpc>
                <a:spcPct val="100000"/>
              </a:lnSpc>
              <a:spcBef>
                <a:spcPts val="1600"/>
              </a:spcBef>
              <a:spcAft>
                <a:spcPts val="0"/>
              </a:spcAft>
              <a:buNone/>
            </a:pPr>
            <a:r>
              <a:t/>
            </a:r>
            <a:endParaRPr>
              <a:solidFill>
                <a:schemeClr val="dk1"/>
              </a:solidFill>
            </a:endParaRPr>
          </a:p>
          <a:p>
            <a:pPr indent="0" lvl="0" marL="0" rtl="0" algn="l">
              <a:lnSpc>
                <a:spcPct val="100000"/>
              </a:lnSpc>
              <a:spcBef>
                <a:spcPts val="1600"/>
              </a:spcBef>
              <a:spcAft>
                <a:spcPts val="1600"/>
              </a:spcAft>
              <a:buNone/>
            </a:pPr>
            <a:r>
              <a:t/>
            </a:r>
            <a:endParaRPr>
              <a:solidFill>
                <a:schemeClr val="dk1"/>
              </a:solidFill>
            </a:endParaRPr>
          </a:p>
        </p:txBody>
      </p:sp>
      <p:sp>
        <p:nvSpPr>
          <p:cNvPr id="74" name="Google Shape;74;p17"/>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Using the Template Discussion and Activity Guide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 name="Shape 78"/>
        <p:cNvGrpSpPr/>
        <p:nvPr/>
      </p:nvGrpSpPr>
      <p:grpSpPr>
        <a:xfrm>
          <a:off x="0" y="0"/>
          <a:ext cx="0" cy="0"/>
          <a:chOff x="0" y="0"/>
          <a:chExt cx="0" cy="0"/>
        </a:xfrm>
      </p:grpSpPr>
      <p:sp>
        <p:nvSpPr>
          <p:cNvPr id="79" name="Google Shape;79;p18"/>
          <p:cNvSpPr txBox="1"/>
          <p:nvPr>
            <p:ph idx="4294967295" type="title"/>
          </p:nvPr>
        </p:nvSpPr>
        <p:spPr>
          <a:xfrm>
            <a:off x="416500" y="2300877"/>
            <a:ext cx="6558600" cy="7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 Ready Slides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9"/>
          <p:cNvSpPr txBox="1"/>
          <p:nvPr>
            <p:ph type="title"/>
          </p:nvPr>
        </p:nvSpPr>
        <p:spPr>
          <a:xfrm>
            <a:off x="720000" y="2007000"/>
            <a:ext cx="7704000" cy="521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Paste Episode Still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20"/>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Pre-Viewing Activity</a:t>
            </a:r>
            <a:endParaRPr>
              <a:solidFill>
                <a:schemeClr val="accent2"/>
              </a:solidFill>
            </a:endParaRPr>
          </a:p>
        </p:txBody>
      </p:sp>
      <p:sp>
        <p:nvSpPr>
          <p:cNvPr id="90" name="Google Shape;90;p20"/>
          <p:cNvSpPr txBox="1"/>
          <p:nvPr>
            <p:ph idx="1" type="subTitle"/>
          </p:nvPr>
        </p:nvSpPr>
        <p:spPr>
          <a:xfrm>
            <a:off x="664125" y="916525"/>
            <a:ext cx="5947800" cy="381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Example question: </a:t>
            </a:r>
            <a:endParaRPr sz="2200"/>
          </a:p>
          <a:p>
            <a:pPr indent="0" lvl="0" marL="0" rtl="0" algn="l">
              <a:spcBef>
                <a:spcPts val="0"/>
              </a:spcBef>
              <a:spcAft>
                <a:spcPts val="0"/>
              </a:spcAft>
              <a:buNone/>
            </a:pPr>
            <a:r>
              <a:rPr lang="en" sz="2200"/>
              <a:t>Why is this topic important?</a:t>
            </a:r>
            <a:endParaRPr sz="2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1"/>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Pre-Viewing Activity</a:t>
            </a:r>
            <a:endParaRPr>
              <a:solidFill>
                <a:schemeClr val="accent2"/>
              </a:solidFill>
            </a:endParaRPr>
          </a:p>
        </p:txBody>
      </p:sp>
      <p:sp>
        <p:nvSpPr>
          <p:cNvPr id="96" name="Google Shape;96;p21"/>
          <p:cNvSpPr txBox="1"/>
          <p:nvPr>
            <p:ph idx="1" type="subTitle"/>
          </p:nvPr>
        </p:nvSpPr>
        <p:spPr>
          <a:xfrm>
            <a:off x="664125" y="916525"/>
            <a:ext cx="5947800" cy="38199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2200"/>
              <a:t>Next discussion question.</a:t>
            </a:r>
            <a:endParaRPr sz="2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2"/>
          <p:cNvSpPr txBox="1"/>
          <p:nvPr>
            <p:ph type="title"/>
          </p:nvPr>
        </p:nvSpPr>
        <p:spPr>
          <a:xfrm>
            <a:off x="376700" y="361275"/>
            <a:ext cx="8368800" cy="4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Pre-Viewing Activity</a:t>
            </a:r>
            <a:endParaRPr>
              <a:solidFill>
                <a:schemeClr val="accent2"/>
              </a:solidFill>
            </a:endParaRPr>
          </a:p>
        </p:txBody>
      </p:sp>
      <p:sp>
        <p:nvSpPr>
          <p:cNvPr id="102" name="Google Shape;102;p22"/>
          <p:cNvSpPr txBox="1"/>
          <p:nvPr>
            <p:ph idx="1" type="subTitle"/>
          </p:nvPr>
        </p:nvSpPr>
        <p:spPr>
          <a:xfrm>
            <a:off x="664125" y="916525"/>
            <a:ext cx="5947800" cy="38199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2200"/>
              <a:t>Next discussion question.</a:t>
            </a:r>
            <a:endParaRPr sz="2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slamic History Thesis XL by Slidesgo">
  <a:themeElements>
    <a:clrScheme name="Simple Light">
      <a:dk1>
        <a:srgbClr val="3D342C"/>
      </a:dk1>
      <a:lt1>
        <a:srgbClr val="FFFFFF"/>
      </a:lt1>
      <a:dk2>
        <a:srgbClr val="419CA9"/>
      </a:dk2>
      <a:lt2>
        <a:srgbClr val="E9E9E1"/>
      </a:lt2>
      <a:accent1>
        <a:srgbClr val="90775D"/>
      </a:accent1>
      <a:accent2>
        <a:srgbClr val="214670"/>
      </a:accent2>
      <a:accent3>
        <a:srgbClr val="CCCAC7"/>
      </a:accent3>
      <a:accent4>
        <a:srgbClr val="CFE2F3"/>
      </a:accent4>
      <a:accent5>
        <a:srgbClr val="FFFFFF"/>
      </a:accent5>
      <a:accent6>
        <a:srgbClr val="FFFFFF"/>
      </a:accent6>
      <a:hlink>
        <a:srgbClr val="9077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